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2" r:id="rId1"/>
    <p:sldMasterId id="2147483659" r:id="rId2"/>
    <p:sldMasterId id="2147483673" r:id="rId3"/>
  </p:sldMasterIdLst>
  <p:sldIdLst>
    <p:sldId id="262" r:id="rId4"/>
    <p:sldId id="263" r:id="rId5"/>
    <p:sldId id="265" r:id="rId6"/>
    <p:sldId id="264" r:id="rId7"/>
    <p:sldId id="266" r:id="rId8"/>
    <p:sldId id="267" r:id="rId9"/>
    <p:sldId id="268" r:id="rId10"/>
    <p:sldId id="269" r:id="rId11"/>
  </p:sldIdLst>
  <p:sldSz cx="12192000" cy="6858000"/>
  <p:notesSz cx="6858000" cy="9144000"/>
  <p:embeddedFontLst>
    <p:embeddedFont>
      <p:font typeface="Frutiger Next LT" panose="02000503080000020004" pitchFamily="50" charset="0"/>
      <p:regular r:id="rId12"/>
    </p:embeddedFont>
    <p:embeddedFont>
      <p:font typeface="VAG Round" panose="040B7200000000000000" pitchFamily="82" charset="0"/>
      <p:regular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CC6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252" autoAdjust="0"/>
    <p:restoredTop sz="94660"/>
  </p:normalViewPr>
  <p:slideViewPr>
    <p:cSldViewPr snapToGrid="0">
      <p:cViewPr varScale="1">
        <p:scale>
          <a:sx n="63" d="100"/>
          <a:sy n="63" d="100"/>
        </p:scale>
        <p:origin x="868" y="7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font" Target="fonts/font2.fntdata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font" Target="fonts/font1.fntdata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2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4Y - Página Apres. empre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Imagem 43" descr="Uma imagem com Cara humana, pessoa, sorrir, vestuário&#10;&#10;Descrição gerada automaticamente">
            <a:extLst>
              <a:ext uri="{FF2B5EF4-FFF2-40B4-BE49-F238E27FC236}">
                <a16:creationId xmlns:a16="http://schemas.microsoft.com/office/drawing/2014/main" id="{A0BDFE5D-23F5-713A-262E-F6ED975857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192" y="314809"/>
            <a:ext cx="5775844" cy="6226486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68B26047-1AAB-52C4-12DE-5B002EA2FD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530114"/>
            <a:ext cx="7762875" cy="784336"/>
          </a:xfrm>
          <a:prstGeom prst="roundRect">
            <a:avLst/>
          </a:prstGeom>
          <a:solidFill>
            <a:srgbClr val="8CC63F"/>
          </a:solidFill>
        </p:spPr>
        <p:txBody>
          <a:bodyPr lIns="576000" numCol="1" anchor="ctr" anchorCtr="0">
            <a:noAutofit/>
          </a:bodyPr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pt-PT" dirty="0"/>
              <a:t>Títulos (</a:t>
            </a:r>
            <a:r>
              <a:rPr lang="pt-PT" dirty="0" err="1"/>
              <a:t>Font:Vag</a:t>
            </a:r>
            <a:r>
              <a:rPr lang="pt-PT" dirty="0"/>
              <a:t> Round (Clica)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6969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4Y - 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7816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PA Escu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>
            <a:extLst>
              <a:ext uri="{FF2B5EF4-FFF2-40B4-BE49-F238E27FC236}">
                <a16:creationId xmlns:a16="http://schemas.microsoft.com/office/drawing/2014/main" id="{145DF26A-D44C-28D2-901B-1DD14C1106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2174" y="567384"/>
            <a:ext cx="6407653" cy="3479380"/>
          </a:xfrm>
          <a:prstGeom prst="rect">
            <a:avLst/>
          </a:prstGeom>
        </p:spPr>
      </p:pic>
      <p:pic>
        <p:nvPicPr>
          <p:cNvPr id="18" name="Imagem 4118">
            <a:extLst>
              <a:ext uri="{FF2B5EF4-FFF2-40B4-BE49-F238E27FC236}">
                <a16:creationId xmlns:a16="http://schemas.microsoft.com/office/drawing/2014/main" id="{7EA4D3E3-5F31-2D34-7E06-485D2382DF77}"/>
              </a:ext>
            </a:extLst>
          </p:cNvPr>
          <p:cNvPicPr/>
          <p:nvPr userDrawn="1"/>
        </p:nvPicPr>
        <p:blipFill>
          <a:blip r:embed="rId3"/>
          <a:stretch/>
        </p:blipFill>
        <p:spPr>
          <a:xfrm>
            <a:off x="10037872" y="378818"/>
            <a:ext cx="1713390" cy="1624205"/>
          </a:xfrm>
          <a:prstGeom prst="rect">
            <a:avLst/>
          </a:prstGeom>
          <a:ln>
            <a:noFill/>
          </a:ln>
          <a:effectLst>
            <a:outerShdw blurRad="88900" dist="266700" dir="3600000" sx="74000" sy="74000" algn="ctr" rotWithShape="0">
              <a:srgbClr val="000000">
                <a:alpha val="30000"/>
              </a:srgbClr>
            </a:outerShdw>
          </a:effectLst>
        </p:spPr>
      </p:pic>
      <p:pic>
        <p:nvPicPr>
          <p:cNvPr id="19" name="Imagem 4114">
            <a:extLst>
              <a:ext uri="{FF2B5EF4-FFF2-40B4-BE49-F238E27FC236}">
                <a16:creationId xmlns:a16="http://schemas.microsoft.com/office/drawing/2014/main" id="{B64B215E-C391-D3AF-AE80-5D6CF9F82893}"/>
              </a:ext>
            </a:extLst>
          </p:cNvPr>
          <p:cNvPicPr/>
          <p:nvPr userDrawn="1"/>
        </p:nvPicPr>
        <p:blipFill>
          <a:blip r:embed="rId4"/>
          <a:stretch/>
        </p:blipFill>
        <p:spPr>
          <a:xfrm rot="5742605">
            <a:off x="9315394" y="282082"/>
            <a:ext cx="439218" cy="785008"/>
          </a:xfrm>
          <a:prstGeom prst="rect">
            <a:avLst/>
          </a:prstGeom>
          <a:ln>
            <a:noFill/>
          </a:ln>
          <a:effectLst>
            <a:outerShdw blurRad="88900" dist="266700" dir="3600000" sx="74000" sy="74000" algn="ctr" rotWithShape="0">
              <a:srgbClr val="000000">
                <a:alpha val="30000"/>
              </a:srgbClr>
            </a:outerShdw>
          </a:effectLst>
        </p:spPr>
      </p:pic>
      <p:pic>
        <p:nvPicPr>
          <p:cNvPr id="20" name="Imagem 4120">
            <a:extLst>
              <a:ext uri="{FF2B5EF4-FFF2-40B4-BE49-F238E27FC236}">
                <a16:creationId xmlns:a16="http://schemas.microsoft.com/office/drawing/2014/main" id="{22FB28F7-2B2C-9466-58EA-985BD5F90B86}"/>
              </a:ext>
            </a:extLst>
          </p:cNvPr>
          <p:cNvPicPr/>
          <p:nvPr userDrawn="1"/>
        </p:nvPicPr>
        <p:blipFill>
          <a:blip r:embed="rId5"/>
          <a:stretch/>
        </p:blipFill>
        <p:spPr>
          <a:xfrm rot="3156780">
            <a:off x="11032003" y="1959993"/>
            <a:ext cx="458715" cy="849243"/>
          </a:xfrm>
          <a:prstGeom prst="rect">
            <a:avLst/>
          </a:prstGeom>
          <a:ln>
            <a:noFill/>
          </a:ln>
          <a:effectLst>
            <a:outerShdw blurRad="88900" dist="266700" dir="3600000" sx="74000" sy="74000" algn="ctr" rotWithShape="0">
              <a:srgbClr val="000000">
                <a:alpha val="30000"/>
              </a:srgbClr>
            </a:outerShdw>
          </a:effectLst>
        </p:spPr>
      </p:pic>
      <p:pic>
        <p:nvPicPr>
          <p:cNvPr id="21" name="Imagem 4112">
            <a:extLst>
              <a:ext uri="{FF2B5EF4-FFF2-40B4-BE49-F238E27FC236}">
                <a16:creationId xmlns:a16="http://schemas.microsoft.com/office/drawing/2014/main" id="{D085F176-D9B0-BA4C-436C-44B3C35325CE}"/>
              </a:ext>
            </a:extLst>
          </p:cNvPr>
          <p:cNvPicPr/>
          <p:nvPr userDrawn="1"/>
        </p:nvPicPr>
        <p:blipFill>
          <a:blip r:embed="rId6"/>
          <a:stretch/>
        </p:blipFill>
        <p:spPr>
          <a:xfrm>
            <a:off x="9140988" y="1190921"/>
            <a:ext cx="301004" cy="486458"/>
          </a:xfrm>
          <a:prstGeom prst="rect">
            <a:avLst/>
          </a:prstGeom>
          <a:ln>
            <a:noFill/>
          </a:ln>
          <a:effectLst>
            <a:outerShdw blurRad="88900" dist="266700" dir="3600000" sx="74000" sy="74000" algn="ctr" rotWithShape="0">
              <a:srgbClr val="000000">
                <a:alpha val="30000"/>
              </a:srgbClr>
            </a:outerShdw>
          </a:effectLst>
        </p:spPr>
      </p:pic>
      <p:pic>
        <p:nvPicPr>
          <p:cNvPr id="22" name="Imagem 4148">
            <a:extLst>
              <a:ext uri="{FF2B5EF4-FFF2-40B4-BE49-F238E27FC236}">
                <a16:creationId xmlns:a16="http://schemas.microsoft.com/office/drawing/2014/main" id="{C5C29A84-5ED7-EC95-5EE8-344D6C72423B}"/>
              </a:ext>
            </a:extLst>
          </p:cNvPr>
          <p:cNvPicPr/>
          <p:nvPr userDrawn="1"/>
        </p:nvPicPr>
        <p:blipFill>
          <a:blip r:embed="rId7"/>
          <a:stretch/>
        </p:blipFill>
        <p:spPr>
          <a:xfrm>
            <a:off x="9640585" y="1190921"/>
            <a:ext cx="330741" cy="330741"/>
          </a:xfrm>
          <a:prstGeom prst="rect">
            <a:avLst/>
          </a:prstGeom>
          <a:ln>
            <a:noFill/>
          </a:ln>
          <a:effectLst>
            <a:outerShdw blurRad="88900" dist="266700" dir="3600000" sx="74000" sy="74000" algn="ctr" rotWithShape="0">
              <a:srgbClr val="000000">
                <a:alpha val="30000"/>
              </a:srgbClr>
            </a:outerShdw>
          </a:effectLst>
        </p:spPr>
      </p:pic>
      <p:pic>
        <p:nvPicPr>
          <p:cNvPr id="23" name="Imagem 4138">
            <a:extLst>
              <a:ext uri="{FF2B5EF4-FFF2-40B4-BE49-F238E27FC236}">
                <a16:creationId xmlns:a16="http://schemas.microsoft.com/office/drawing/2014/main" id="{084EFB07-E0C7-47E0-D7EA-90BAC4898A84}"/>
              </a:ext>
            </a:extLst>
          </p:cNvPr>
          <p:cNvPicPr/>
          <p:nvPr userDrawn="1"/>
        </p:nvPicPr>
        <p:blipFill>
          <a:blip r:embed="rId8"/>
          <a:stretch/>
        </p:blipFill>
        <p:spPr>
          <a:xfrm rot="16200000">
            <a:off x="10393034" y="1960413"/>
            <a:ext cx="344734" cy="344734"/>
          </a:xfrm>
          <a:prstGeom prst="rect">
            <a:avLst/>
          </a:prstGeom>
          <a:ln>
            <a:noFill/>
          </a:ln>
          <a:effectLst>
            <a:outerShdw blurRad="88900" dist="266700" dir="3600000" sx="74000" sy="74000" algn="ctr" rotWithShape="0">
              <a:srgbClr val="000000">
                <a:alpha val="30000"/>
              </a:srgbClr>
            </a:outerShdw>
          </a:effectLst>
        </p:spPr>
      </p:pic>
      <p:sp>
        <p:nvSpPr>
          <p:cNvPr id="24" name="Título 1">
            <a:extLst>
              <a:ext uri="{FF2B5EF4-FFF2-40B4-BE49-F238E27FC236}">
                <a16:creationId xmlns:a16="http://schemas.microsoft.com/office/drawing/2014/main" id="{12D27D77-07E6-0D2A-4824-E1264E972F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8966" y="5042638"/>
            <a:ext cx="11481729" cy="1706733"/>
          </a:xfrm>
          <a:prstGeom prst="rect">
            <a:avLst/>
          </a:prstGeom>
        </p:spPr>
        <p:txBody>
          <a:bodyPr numCol="1" anchor="t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pt-PT" dirty="0"/>
              <a:t>Titulo PPT – (Font: VAG Round) (Clica)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25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4118">
            <a:extLst>
              <a:ext uri="{FF2B5EF4-FFF2-40B4-BE49-F238E27FC236}">
                <a16:creationId xmlns:a16="http://schemas.microsoft.com/office/drawing/2014/main" id="{78CE2501-953D-58D3-CE16-C062B84E4540}"/>
              </a:ext>
            </a:extLst>
          </p:cNvPr>
          <p:cNvPicPr/>
          <p:nvPr userDrawn="1"/>
        </p:nvPicPr>
        <p:blipFill>
          <a:blip r:embed="rId2"/>
          <a:stretch/>
        </p:blipFill>
        <p:spPr>
          <a:xfrm>
            <a:off x="10037872" y="378818"/>
            <a:ext cx="1713390" cy="1624205"/>
          </a:xfrm>
          <a:prstGeom prst="rect">
            <a:avLst/>
          </a:prstGeom>
          <a:ln>
            <a:noFill/>
          </a:ln>
          <a:effectLst>
            <a:outerShdw blurRad="88900" dist="266700" dir="3600000" sx="74000" sy="74000" algn="ctr" rotWithShape="0">
              <a:srgbClr val="000000">
                <a:alpha val="30000"/>
              </a:srgbClr>
            </a:outerShdw>
          </a:effectLst>
        </p:spPr>
      </p:pic>
      <p:pic>
        <p:nvPicPr>
          <p:cNvPr id="8" name="Imagem 4114">
            <a:extLst>
              <a:ext uri="{FF2B5EF4-FFF2-40B4-BE49-F238E27FC236}">
                <a16:creationId xmlns:a16="http://schemas.microsoft.com/office/drawing/2014/main" id="{EDA633B1-7C36-7990-6D95-5188EC8CA278}"/>
              </a:ext>
            </a:extLst>
          </p:cNvPr>
          <p:cNvPicPr/>
          <p:nvPr userDrawn="1"/>
        </p:nvPicPr>
        <p:blipFill>
          <a:blip r:embed="rId3"/>
          <a:stretch/>
        </p:blipFill>
        <p:spPr>
          <a:xfrm rot="5742605">
            <a:off x="9315394" y="282082"/>
            <a:ext cx="439218" cy="785008"/>
          </a:xfrm>
          <a:prstGeom prst="rect">
            <a:avLst/>
          </a:prstGeom>
          <a:ln>
            <a:noFill/>
          </a:ln>
          <a:effectLst>
            <a:outerShdw blurRad="88900" dist="266700" dir="3600000" sx="74000" sy="74000" algn="ctr" rotWithShape="0">
              <a:srgbClr val="000000">
                <a:alpha val="30000"/>
              </a:srgbClr>
            </a:outerShdw>
          </a:effectLst>
        </p:spPr>
      </p:pic>
      <p:pic>
        <p:nvPicPr>
          <p:cNvPr id="9" name="Imagem 4120">
            <a:extLst>
              <a:ext uri="{FF2B5EF4-FFF2-40B4-BE49-F238E27FC236}">
                <a16:creationId xmlns:a16="http://schemas.microsoft.com/office/drawing/2014/main" id="{E1F91F35-8660-2C43-1AEB-FCDD99EFAEF0}"/>
              </a:ext>
            </a:extLst>
          </p:cNvPr>
          <p:cNvPicPr/>
          <p:nvPr userDrawn="1"/>
        </p:nvPicPr>
        <p:blipFill>
          <a:blip r:embed="rId4"/>
          <a:stretch/>
        </p:blipFill>
        <p:spPr>
          <a:xfrm rot="3156780">
            <a:off x="11032003" y="1959993"/>
            <a:ext cx="458715" cy="849243"/>
          </a:xfrm>
          <a:prstGeom prst="rect">
            <a:avLst/>
          </a:prstGeom>
          <a:ln>
            <a:noFill/>
          </a:ln>
          <a:effectLst>
            <a:outerShdw blurRad="88900" dist="266700" dir="3600000" sx="74000" sy="74000" algn="ctr" rotWithShape="0">
              <a:srgbClr val="000000">
                <a:alpha val="30000"/>
              </a:srgbClr>
            </a:outerShdw>
          </a:effectLst>
        </p:spPr>
      </p:pic>
      <p:pic>
        <p:nvPicPr>
          <p:cNvPr id="10" name="Imagem 4112">
            <a:extLst>
              <a:ext uri="{FF2B5EF4-FFF2-40B4-BE49-F238E27FC236}">
                <a16:creationId xmlns:a16="http://schemas.microsoft.com/office/drawing/2014/main" id="{8D7AE16F-75AB-E42A-A3D9-22A1ADE96DBF}"/>
              </a:ext>
            </a:extLst>
          </p:cNvPr>
          <p:cNvPicPr/>
          <p:nvPr userDrawn="1"/>
        </p:nvPicPr>
        <p:blipFill>
          <a:blip r:embed="rId5"/>
          <a:stretch/>
        </p:blipFill>
        <p:spPr>
          <a:xfrm>
            <a:off x="9140988" y="1190921"/>
            <a:ext cx="301004" cy="486458"/>
          </a:xfrm>
          <a:prstGeom prst="rect">
            <a:avLst/>
          </a:prstGeom>
          <a:ln>
            <a:noFill/>
          </a:ln>
          <a:effectLst>
            <a:outerShdw blurRad="88900" dist="266700" dir="3600000" sx="74000" sy="74000" algn="ctr" rotWithShape="0">
              <a:srgbClr val="000000">
                <a:alpha val="30000"/>
              </a:srgbClr>
            </a:outerShdw>
          </a:effectLst>
        </p:spPr>
      </p:pic>
      <p:pic>
        <p:nvPicPr>
          <p:cNvPr id="11" name="Imagem 4148">
            <a:extLst>
              <a:ext uri="{FF2B5EF4-FFF2-40B4-BE49-F238E27FC236}">
                <a16:creationId xmlns:a16="http://schemas.microsoft.com/office/drawing/2014/main" id="{5030B67E-4342-EA83-073B-C1230C360665}"/>
              </a:ext>
            </a:extLst>
          </p:cNvPr>
          <p:cNvPicPr/>
          <p:nvPr userDrawn="1"/>
        </p:nvPicPr>
        <p:blipFill>
          <a:blip r:embed="rId6"/>
          <a:stretch/>
        </p:blipFill>
        <p:spPr>
          <a:xfrm>
            <a:off x="9640585" y="1190921"/>
            <a:ext cx="330741" cy="330741"/>
          </a:xfrm>
          <a:prstGeom prst="rect">
            <a:avLst/>
          </a:prstGeom>
          <a:ln>
            <a:noFill/>
          </a:ln>
          <a:effectLst>
            <a:outerShdw blurRad="88900" dist="266700" dir="3600000" sx="74000" sy="74000" algn="ctr" rotWithShape="0">
              <a:srgbClr val="000000">
                <a:alpha val="30000"/>
              </a:srgbClr>
            </a:outerShdw>
          </a:effectLst>
        </p:spPr>
      </p:pic>
      <p:pic>
        <p:nvPicPr>
          <p:cNvPr id="12" name="Imagem 4138">
            <a:extLst>
              <a:ext uri="{FF2B5EF4-FFF2-40B4-BE49-F238E27FC236}">
                <a16:creationId xmlns:a16="http://schemas.microsoft.com/office/drawing/2014/main" id="{F297F61A-5AA0-E6B2-82D3-AA6892E323CB}"/>
              </a:ext>
            </a:extLst>
          </p:cNvPr>
          <p:cNvPicPr/>
          <p:nvPr userDrawn="1"/>
        </p:nvPicPr>
        <p:blipFill>
          <a:blip r:embed="rId7"/>
          <a:stretch/>
        </p:blipFill>
        <p:spPr>
          <a:xfrm rot="16200000">
            <a:off x="10393034" y="1960413"/>
            <a:ext cx="344734" cy="344734"/>
          </a:xfrm>
          <a:prstGeom prst="rect">
            <a:avLst/>
          </a:prstGeom>
          <a:ln>
            <a:noFill/>
          </a:ln>
          <a:effectLst>
            <a:outerShdw blurRad="88900" dist="266700" dir="3600000" sx="74000" sy="74000" algn="ctr" rotWithShape="0">
              <a:srgbClr val="000000">
                <a:alpha val="30000"/>
              </a:srgbClr>
            </a:outerShdw>
          </a:effectLst>
        </p:spPr>
      </p:pic>
      <p:pic>
        <p:nvPicPr>
          <p:cNvPr id="14" name="Imagem 13" descr="Uma imagem com texto, Gráficos, design gráfico, Tipo de letra&#10;&#10;Descrição gerada automaticamente">
            <a:extLst>
              <a:ext uri="{FF2B5EF4-FFF2-40B4-BE49-F238E27FC236}">
                <a16:creationId xmlns:a16="http://schemas.microsoft.com/office/drawing/2014/main" id="{145DF26A-D44C-28D2-901B-1DD14C11062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174" y="552694"/>
            <a:ext cx="6407653" cy="3508761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176E02FF-5970-42B2-314A-6137542A87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8966" y="5042638"/>
            <a:ext cx="11481729" cy="1706733"/>
          </a:xfrm>
          <a:prstGeom prst="rect">
            <a:avLst/>
          </a:prstGeom>
        </p:spPr>
        <p:txBody>
          <a:bodyPr numCol="1" anchor="t">
            <a:normAutofit/>
          </a:bodyPr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pt-PT" dirty="0"/>
              <a:t>Titulo PPT – (Font: VAG Round) (Clica)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3768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 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4118">
            <a:extLst>
              <a:ext uri="{FF2B5EF4-FFF2-40B4-BE49-F238E27FC236}">
                <a16:creationId xmlns:a16="http://schemas.microsoft.com/office/drawing/2014/main" id="{78CE2501-953D-58D3-CE16-C062B84E4540}"/>
              </a:ext>
            </a:extLst>
          </p:cNvPr>
          <p:cNvPicPr/>
          <p:nvPr userDrawn="1"/>
        </p:nvPicPr>
        <p:blipFill>
          <a:blip r:embed="rId2"/>
          <a:stretch/>
        </p:blipFill>
        <p:spPr>
          <a:xfrm>
            <a:off x="10037872" y="378818"/>
            <a:ext cx="1713390" cy="1624205"/>
          </a:xfrm>
          <a:prstGeom prst="rect">
            <a:avLst/>
          </a:prstGeom>
          <a:ln>
            <a:noFill/>
          </a:ln>
          <a:effectLst>
            <a:outerShdw blurRad="88900" dist="266700" dir="3600000" sx="74000" sy="74000" algn="ctr" rotWithShape="0">
              <a:srgbClr val="000000">
                <a:alpha val="30000"/>
              </a:srgbClr>
            </a:outerShdw>
          </a:effectLst>
        </p:spPr>
      </p:pic>
      <p:pic>
        <p:nvPicPr>
          <p:cNvPr id="8" name="Imagem 4114">
            <a:extLst>
              <a:ext uri="{FF2B5EF4-FFF2-40B4-BE49-F238E27FC236}">
                <a16:creationId xmlns:a16="http://schemas.microsoft.com/office/drawing/2014/main" id="{EDA633B1-7C36-7990-6D95-5188EC8CA278}"/>
              </a:ext>
            </a:extLst>
          </p:cNvPr>
          <p:cNvPicPr/>
          <p:nvPr userDrawn="1"/>
        </p:nvPicPr>
        <p:blipFill>
          <a:blip r:embed="rId3"/>
          <a:stretch/>
        </p:blipFill>
        <p:spPr>
          <a:xfrm rot="5742605">
            <a:off x="9315394" y="282082"/>
            <a:ext cx="439218" cy="785008"/>
          </a:xfrm>
          <a:prstGeom prst="rect">
            <a:avLst/>
          </a:prstGeom>
          <a:ln>
            <a:noFill/>
          </a:ln>
          <a:effectLst>
            <a:outerShdw blurRad="88900" dist="266700" dir="3600000" sx="74000" sy="74000" algn="ctr" rotWithShape="0">
              <a:srgbClr val="000000">
                <a:alpha val="30000"/>
              </a:srgbClr>
            </a:outerShdw>
          </a:effectLst>
        </p:spPr>
      </p:pic>
      <p:pic>
        <p:nvPicPr>
          <p:cNvPr id="9" name="Imagem 4120">
            <a:extLst>
              <a:ext uri="{FF2B5EF4-FFF2-40B4-BE49-F238E27FC236}">
                <a16:creationId xmlns:a16="http://schemas.microsoft.com/office/drawing/2014/main" id="{E1F91F35-8660-2C43-1AEB-FCDD99EFAEF0}"/>
              </a:ext>
            </a:extLst>
          </p:cNvPr>
          <p:cNvPicPr/>
          <p:nvPr userDrawn="1"/>
        </p:nvPicPr>
        <p:blipFill>
          <a:blip r:embed="rId4"/>
          <a:stretch/>
        </p:blipFill>
        <p:spPr>
          <a:xfrm rot="3156780">
            <a:off x="11032003" y="1959993"/>
            <a:ext cx="458715" cy="849243"/>
          </a:xfrm>
          <a:prstGeom prst="rect">
            <a:avLst/>
          </a:prstGeom>
          <a:ln>
            <a:noFill/>
          </a:ln>
          <a:effectLst>
            <a:outerShdw blurRad="88900" dist="266700" dir="3600000" sx="74000" sy="74000" algn="ctr" rotWithShape="0">
              <a:srgbClr val="000000">
                <a:alpha val="30000"/>
              </a:srgbClr>
            </a:outerShdw>
          </a:effectLst>
        </p:spPr>
      </p:pic>
      <p:pic>
        <p:nvPicPr>
          <p:cNvPr id="10" name="Imagem 4112">
            <a:extLst>
              <a:ext uri="{FF2B5EF4-FFF2-40B4-BE49-F238E27FC236}">
                <a16:creationId xmlns:a16="http://schemas.microsoft.com/office/drawing/2014/main" id="{8D7AE16F-75AB-E42A-A3D9-22A1ADE96DBF}"/>
              </a:ext>
            </a:extLst>
          </p:cNvPr>
          <p:cNvPicPr/>
          <p:nvPr userDrawn="1"/>
        </p:nvPicPr>
        <p:blipFill>
          <a:blip r:embed="rId5"/>
          <a:stretch/>
        </p:blipFill>
        <p:spPr>
          <a:xfrm>
            <a:off x="9140988" y="1190921"/>
            <a:ext cx="301004" cy="486458"/>
          </a:xfrm>
          <a:prstGeom prst="rect">
            <a:avLst/>
          </a:prstGeom>
          <a:ln>
            <a:noFill/>
          </a:ln>
          <a:effectLst>
            <a:outerShdw blurRad="88900" dist="266700" dir="3600000" sx="74000" sy="74000" algn="ctr" rotWithShape="0">
              <a:srgbClr val="000000">
                <a:alpha val="30000"/>
              </a:srgbClr>
            </a:outerShdw>
          </a:effectLst>
        </p:spPr>
      </p:pic>
      <p:pic>
        <p:nvPicPr>
          <p:cNvPr id="11" name="Imagem 4148">
            <a:extLst>
              <a:ext uri="{FF2B5EF4-FFF2-40B4-BE49-F238E27FC236}">
                <a16:creationId xmlns:a16="http://schemas.microsoft.com/office/drawing/2014/main" id="{5030B67E-4342-EA83-073B-C1230C360665}"/>
              </a:ext>
            </a:extLst>
          </p:cNvPr>
          <p:cNvPicPr/>
          <p:nvPr userDrawn="1"/>
        </p:nvPicPr>
        <p:blipFill>
          <a:blip r:embed="rId6"/>
          <a:stretch/>
        </p:blipFill>
        <p:spPr>
          <a:xfrm>
            <a:off x="9640585" y="1190921"/>
            <a:ext cx="330741" cy="330741"/>
          </a:xfrm>
          <a:prstGeom prst="rect">
            <a:avLst/>
          </a:prstGeom>
          <a:ln>
            <a:noFill/>
          </a:ln>
          <a:effectLst>
            <a:outerShdw blurRad="88900" dist="266700" dir="3600000" sx="74000" sy="74000" algn="ctr" rotWithShape="0">
              <a:srgbClr val="000000">
                <a:alpha val="30000"/>
              </a:srgbClr>
            </a:outerShdw>
          </a:effectLst>
        </p:spPr>
      </p:pic>
      <p:pic>
        <p:nvPicPr>
          <p:cNvPr id="12" name="Imagem 4138">
            <a:extLst>
              <a:ext uri="{FF2B5EF4-FFF2-40B4-BE49-F238E27FC236}">
                <a16:creationId xmlns:a16="http://schemas.microsoft.com/office/drawing/2014/main" id="{F297F61A-5AA0-E6B2-82D3-AA6892E323CB}"/>
              </a:ext>
            </a:extLst>
          </p:cNvPr>
          <p:cNvPicPr/>
          <p:nvPr userDrawn="1"/>
        </p:nvPicPr>
        <p:blipFill>
          <a:blip r:embed="rId7"/>
          <a:stretch/>
        </p:blipFill>
        <p:spPr>
          <a:xfrm rot="16200000">
            <a:off x="10393034" y="1960413"/>
            <a:ext cx="344734" cy="344734"/>
          </a:xfrm>
          <a:prstGeom prst="rect">
            <a:avLst/>
          </a:prstGeom>
          <a:ln>
            <a:noFill/>
          </a:ln>
          <a:effectLst>
            <a:outerShdw blurRad="88900" dist="266700" dir="3600000" sx="74000" sy="74000" algn="ctr" rotWithShape="0">
              <a:srgbClr val="000000">
                <a:alpha val="30000"/>
              </a:srgbClr>
            </a:outerShdw>
          </a:effectLst>
        </p:spPr>
      </p:pic>
      <p:pic>
        <p:nvPicPr>
          <p:cNvPr id="14" name="Imagem 13" descr="Uma imagem com texto, Gráficos, design gráfico, Tipo de letra&#10;&#10;Descrição gerada automaticamente">
            <a:extLst>
              <a:ext uri="{FF2B5EF4-FFF2-40B4-BE49-F238E27FC236}">
                <a16:creationId xmlns:a16="http://schemas.microsoft.com/office/drawing/2014/main" id="{145DF26A-D44C-28D2-901B-1DD14C11062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174" y="552694"/>
            <a:ext cx="6407653" cy="3508761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176E02FF-5970-42B2-314A-6137542A87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8966" y="4463519"/>
            <a:ext cx="11481729" cy="880132"/>
          </a:xfrm>
          <a:prstGeom prst="rect">
            <a:avLst/>
          </a:prstGeom>
        </p:spPr>
        <p:txBody>
          <a:bodyPr numCol="1" anchor="t">
            <a:normAutofit/>
          </a:bodyPr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pt-PT" dirty="0"/>
              <a:t>Titulo PPT – (Font: VAG Round) (Clica) </a:t>
            </a:r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2E76D59-9629-9968-47B8-275EF5805A4C}"/>
              </a:ext>
            </a:extLst>
          </p:cNvPr>
          <p:cNvSpPr txBox="1">
            <a:spLocks/>
          </p:cNvSpPr>
          <p:nvPr userDrawn="1"/>
        </p:nvSpPr>
        <p:spPr>
          <a:xfrm>
            <a:off x="165606" y="6219827"/>
            <a:ext cx="11481729" cy="370020"/>
          </a:xfrm>
          <a:prstGeom prst="rect">
            <a:avLst/>
          </a:prstGeom>
        </p:spPr>
        <p:txBody>
          <a:bodyPr vert="horz" lIns="91440" tIns="45720" rIns="91440" bIns="45720" numCol="1" rtlCol="0" anchor="t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VAG Round" panose="040B7200000000000000" pitchFamily="82" charset="0"/>
                <a:ea typeface="+mj-ea"/>
                <a:cs typeface="+mj-cs"/>
              </a:defRPr>
            </a:lvl1pPr>
          </a:lstStyle>
          <a:p>
            <a:r>
              <a:rPr lang="pt-PT" sz="2400"/>
              <a:t>www.SCIENCE4YOUTOYS.com</a:t>
            </a:r>
            <a:endParaRPr lang="en-US" sz="2400" dirty="0"/>
          </a:p>
        </p:txBody>
      </p:sp>
      <p:pic>
        <p:nvPicPr>
          <p:cNvPr id="5" name="Imagem 4" descr="Uma imagem com preto, escuridão&#10;&#10;Descrição gerada automaticamente">
            <a:extLst>
              <a:ext uri="{FF2B5EF4-FFF2-40B4-BE49-F238E27FC236}">
                <a16:creationId xmlns:a16="http://schemas.microsoft.com/office/drawing/2014/main" id="{E8A74913-7AB7-8110-A700-2771E493A7E7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134" y="5880189"/>
            <a:ext cx="1633731" cy="329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550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 Escu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>
            <a:extLst>
              <a:ext uri="{FF2B5EF4-FFF2-40B4-BE49-F238E27FC236}">
                <a16:creationId xmlns:a16="http://schemas.microsoft.com/office/drawing/2014/main" id="{145DF26A-D44C-28D2-901B-1DD14C1106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2174" y="567384"/>
            <a:ext cx="6407653" cy="3479380"/>
          </a:xfrm>
          <a:prstGeom prst="rect">
            <a:avLst/>
          </a:prstGeom>
        </p:spPr>
      </p:pic>
      <p:pic>
        <p:nvPicPr>
          <p:cNvPr id="18" name="Imagem 4118">
            <a:extLst>
              <a:ext uri="{FF2B5EF4-FFF2-40B4-BE49-F238E27FC236}">
                <a16:creationId xmlns:a16="http://schemas.microsoft.com/office/drawing/2014/main" id="{7EA4D3E3-5F31-2D34-7E06-485D2382DF77}"/>
              </a:ext>
            </a:extLst>
          </p:cNvPr>
          <p:cNvPicPr/>
          <p:nvPr userDrawn="1"/>
        </p:nvPicPr>
        <p:blipFill>
          <a:blip r:embed="rId3"/>
          <a:stretch/>
        </p:blipFill>
        <p:spPr>
          <a:xfrm>
            <a:off x="10037872" y="378818"/>
            <a:ext cx="1713390" cy="1624205"/>
          </a:xfrm>
          <a:prstGeom prst="rect">
            <a:avLst/>
          </a:prstGeom>
          <a:ln>
            <a:noFill/>
          </a:ln>
          <a:effectLst>
            <a:outerShdw blurRad="88900" dist="266700" dir="3600000" sx="74000" sy="74000" algn="ctr" rotWithShape="0">
              <a:srgbClr val="000000">
                <a:alpha val="30000"/>
              </a:srgbClr>
            </a:outerShdw>
          </a:effectLst>
        </p:spPr>
      </p:pic>
      <p:pic>
        <p:nvPicPr>
          <p:cNvPr id="19" name="Imagem 4114">
            <a:extLst>
              <a:ext uri="{FF2B5EF4-FFF2-40B4-BE49-F238E27FC236}">
                <a16:creationId xmlns:a16="http://schemas.microsoft.com/office/drawing/2014/main" id="{B64B215E-C391-D3AF-AE80-5D6CF9F82893}"/>
              </a:ext>
            </a:extLst>
          </p:cNvPr>
          <p:cNvPicPr/>
          <p:nvPr userDrawn="1"/>
        </p:nvPicPr>
        <p:blipFill>
          <a:blip r:embed="rId4"/>
          <a:stretch/>
        </p:blipFill>
        <p:spPr>
          <a:xfrm rot="5742605">
            <a:off x="9315394" y="282082"/>
            <a:ext cx="439218" cy="785008"/>
          </a:xfrm>
          <a:prstGeom prst="rect">
            <a:avLst/>
          </a:prstGeom>
          <a:ln>
            <a:noFill/>
          </a:ln>
          <a:effectLst>
            <a:outerShdw blurRad="88900" dist="266700" dir="3600000" sx="74000" sy="74000" algn="ctr" rotWithShape="0">
              <a:srgbClr val="000000">
                <a:alpha val="30000"/>
              </a:srgbClr>
            </a:outerShdw>
          </a:effectLst>
        </p:spPr>
      </p:pic>
      <p:pic>
        <p:nvPicPr>
          <p:cNvPr id="20" name="Imagem 4120">
            <a:extLst>
              <a:ext uri="{FF2B5EF4-FFF2-40B4-BE49-F238E27FC236}">
                <a16:creationId xmlns:a16="http://schemas.microsoft.com/office/drawing/2014/main" id="{22FB28F7-2B2C-9466-58EA-985BD5F90B86}"/>
              </a:ext>
            </a:extLst>
          </p:cNvPr>
          <p:cNvPicPr/>
          <p:nvPr userDrawn="1"/>
        </p:nvPicPr>
        <p:blipFill>
          <a:blip r:embed="rId5"/>
          <a:stretch/>
        </p:blipFill>
        <p:spPr>
          <a:xfrm rot="3156780">
            <a:off x="11032003" y="1959993"/>
            <a:ext cx="458715" cy="849243"/>
          </a:xfrm>
          <a:prstGeom prst="rect">
            <a:avLst/>
          </a:prstGeom>
          <a:ln>
            <a:noFill/>
          </a:ln>
          <a:effectLst>
            <a:outerShdw blurRad="88900" dist="266700" dir="3600000" sx="74000" sy="74000" algn="ctr" rotWithShape="0">
              <a:srgbClr val="000000">
                <a:alpha val="30000"/>
              </a:srgbClr>
            </a:outerShdw>
          </a:effectLst>
        </p:spPr>
      </p:pic>
      <p:pic>
        <p:nvPicPr>
          <p:cNvPr id="21" name="Imagem 4112">
            <a:extLst>
              <a:ext uri="{FF2B5EF4-FFF2-40B4-BE49-F238E27FC236}">
                <a16:creationId xmlns:a16="http://schemas.microsoft.com/office/drawing/2014/main" id="{D085F176-D9B0-BA4C-436C-44B3C35325CE}"/>
              </a:ext>
            </a:extLst>
          </p:cNvPr>
          <p:cNvPicPr/>
          <p:nvPr userDrawn="1"/>
        </p:nvPicPr>
        <p:blipFill>
          <a:blip r:embed="rId6"/>
          <a:stretch/>
        </p:blipFill>
        <p:spPr>
          <a:xfrm>
            <a:off x="9140988" y="1190921"/>
            <a:ext cx="301004" cy="486458"/>
          </a:xfrm>
          <a:prstGeom prst="rect">
            <a:avLst/>
          </a:prstGeom>
          <a:ln>
            <a:noFill/>
          </a:ln>
          <a:effectLst>
            <a:outerShdw blurRad="88900" dist="266700" dir="3600000" sx="74000" sy="74000" algn="ctr" rotWithShape="0">
              <a:srgbClr val="000000">
                <a:alpha val="30000"/>
              </a:srgbClr>
            </a:outerShdw>
          </a:effectLst>
        </p:spPr>
      </p:pic>
      <p:pic>
        <p:nvPicPr>
          <p:cNvPr id="22" name="Imagem 4148">
            <a:extLst>
              <a:ext uri="{FF2B5EF4-FFF2-40B4-BE49-F238E27FC236}">
                <a16:creationId xmlns:a16="http://schemas.microsoft.com/office/drawing/2014/main" id="{C5C29A84-5ED7-EC95-5EE8-344D6C72423B}"/>
              </a:ext>
            </a:extLst>
          </p:cNvPr>
          <p:cNvPicPr/>
          <p:nvPr userDrawn="1"/>
        </p:nvPicPr>
        <p:blipFill>
          <a:blip r:embed="rId7"/>
          <a:stretch/>
        </p:blipFill>
        <p:spPr>
          <a:xfrm>
            <a:off x="9640585" y="1190921"/>
            <a:ext cx="330741" cy="330741"/>
          </a:xfrm>
          <a:prstGeom prst="rect">
            <a:avLst/>
          </a:prstGeom>
          <a:ln>
            <a:noFill/>
          </a:ln>
          <a:effectLst>
            <a:outerShdw blurRad="88900" dist="266700" dir="3600000" sx="74000" sy="74000" algn="ctr" rotWithShape="0">
              <a:srgbClr val="000000">
                <a:alpha val="30000"/>
              </a:srgbClr>
            </a:outerShdw>
          </a:effectLst>
        </p:spPr>
      </p:pic>
      <p:pic>
        <p:nvPicPr>
          <p:cNvPr id="23" name="Imagem 4138">
            <a:extLst>
              <a:ext uri="{FF2B5EF4-FFF2-40B4-BE49-F238E27FC236}">
                <a16:creationId xmlns:a16="http://schemas.microsoft.com/office/drawing/2014/main" id="{084EFB07-E0C7-47E0-D7EA-90BAC4898A84}"/>
              </a:ext>
            </a:extLst>
          </p:cNvPr>
          <p:cNvPicPr/>
          <p:nvPr userDrawn="1"/>
        </p:nvPicPr>
        <p:blipFill>
          <a:blip r:embed="rId8"/>
          <a:stretch/>
        </p:blipFill>
        <p:spPr>
          <a:xfrm rot="16200000">
            <a:off x="10393034" y="1960413"/>
            <a:ext cx="344734" cy="344734"/>
          </a:xfrm>
          <a:prstGeom prst="rect">
            <a:avLst/>
          </a:prstGeom>
          <a:ln>
            <a:noFill/>
          </a:ln>
          <a:effectLst>
            <a:outerShdw blurRad="88900" dist="266700" dir="3600000" sx="74000" sy="74000" algn="ctr" rotWithShape="0">
              <a:srgbClr val="000000">
                <a:alpha val="30000"/>
              </a:srgbClr>
            </a:outerShdw>
          </a:effectLst>
        </p:spPr>
      </p:pic>
      <p:sp>
        <p:nvSpPr>
          <p:cNvPr id="24" name="Título 1">
            <a:extLst>
              <a:ext uri="{FF2B5EF4-FFF2-40B4-BE49-F238E27FC236}">
                <a16:creationId xmlns:a16="http://schemas.microsoft.com/office/drawing/2014/main" id="{12D27D77-07E6-0D2A-4824-E1264E972F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8966" y="5042638"/>
            <a:ext cx="11481729" cy="1706733"/>
          </a:xfrm>
          <a:prstGeom prst="rect">
            <a:avLst/>
          </a:prstGeom>
        </p:spPr>
        <p:txBody>
          <a:bodyPr numCol="1" anchor="t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pt-PT" dirty="0"/>
              <a:t>Titulo PPT – (Font: VAG Round) (Clica)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625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 CAPA Escu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>
            <a:extLst>
              <a:ext uri="{FF2B5EF4-FFF2-40B4-BE49-F238E27FC236}">
                <a16:creationId xmlns:a16="http://schemas.microsoft.com/office/drawing/2014/main" id="{145DF26A-D44C-28D2-901B-1DD14C1106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2174" y="567384"/>
            <a:ext cx="6407653" cy="3479380"/>
          </a:xfrm>
          <a:prstGeom prst="rect">
            <a:avLst/>
          </a:prstGeom>
        </p:spPr>
      </p:pic>
      <p:pic>
        <p:nvPicPr>
          <p:cNvPr id="18" name="Imagem 4118">
            <a:extLst>
              <a:ext uri="{FF2B5EF4-FFF2-40B4-BE49-F238E27FC236}">
                <a16:creationId xmlns:a16="http://schemas.microsoft.com/office/drawing/2014/main" id="{7EA4D3E3-5F31-2D34-7E06-485D2382DF77}"/>
              </a:ext>
            </a:extLst>
          </p:cNvPr>
          <p:cNvPicPr/>
          <p:nvPr userDrawn="1"/>
        </p:nvPicPr>
        <p:blipFill>
          <a:blip r:embed="rId3"/>
          <a:stretch/>
        </p:blipFill>
        <p:spPr>
          <a:xfrm>
            <a:off x="10037872" y="378818"/>
            <a:ext cx="1713390" cy="1624205"/>
          </a:xfrm>
          <a:prstGeom prst="rect">
            <a:avLst/>
          </a:prstGeom>
          <a:ln>
            <a:noFill/>
          </a:ln>
          <a:effectLst>
            <a:outerShdw blurRad="88900" dist="266700" dir="3600000" sx="74000" sy="74000" algn="ctr" rotWithShape="0">
              <a:srgbClr val="000000">
                <a:alpha val="30000"/>
              </a:srgbClr>
            </a:outerShdw>
          </a:effectLst>
        </p:spPr>
      </p:pic>
      <p:pic>
        <p:nvPicPr>
          <p:cNvPr id="19" name="Imagem 4114">
            <a:extLst>
              <a:ext uri="{FF2B5EF4-FFF2-40B4-BE49-F238E27FC236}">
                <a16:creationId xmlns:a16="http://schemas.microsoft.com/office/drawing/2014/main" id="{B64B215E-C391-D3AF-AE80-5D6CF9F82893}"/>
              </a:ext>
            </a:extLst>
          </p:cNvPr>
          <p:cNvPicPr/>
          <p:nvPr userDrawn="1"/>
        </p:nvPicPr>
        <p:blipFill>
          <a:blip r:embed="rId4"/>
          <a:stretch/>
        </p:blipFill>
        <p:spPr>
          <a:xfrm rot="5742605">
            <a:off x="9315394" y="282082"/>
            <a:ext cx="439218" cy="785008"/>
          </a:xfrm>
          <a:prstGeom prst="rect">
            <a:avLst/>
          </a:prstGeom>
          <a:ln>
            <a:noFill/>
          </a:ln>
          <a:effectLst>
            <a:outerShdw blurRad="88900" dist="266700" dir="3600000" sx="74000" sy="74000" algn="ctr" rotWithShape="0">
              <a:srgbClr val="000000">
                <a:alpha val="30000"/>
              </a:srgbClr>
            </a:outerShdw>
          </a:effectLst>
        </p:spPr>
      </p:pic>
      <p:pic>
        <p:nvPicPr>
          <p:cNvPr id="20" name="Imagem 4120">
            <a:extLst>
              <a:ext uri="{FF2B5EF4-FFF2-40B4-BE49-F238E27FC236}">
                <a16:creationId xmlns:a16="http://schemas.microsoft.com/office/drawing/2014/main" id="{22FB28F7-2B2C-9466-58EA-985BD5F90B86}"/>
              </a:ext>
            </a:extLst>
          </p:cNvPr>
          <p:cNvPicPr/>
          <p:nvPr userDrawn="1"/>
        </p:nvPicPr>
        <p:blipFill>
          <a:blip r:embed="rId5"/>
          <a:stretch/>
        </p:blipFill>
        <p:spPr>
          <a:xfrm rot="3156780">
            <a:off x="11032003" y="1959993"/>
            <a:ext cx="458715" cy="849243"/>
          </a:xfrm>
          <a:prstGeom prst="rect">
            <a:avLst/>
          </a:prstGeom>
          <a:ln>
            <a:noFill/>
          </a:ln>
          <a:effectLst>
            <a:outerShdw blurRad="88900" dist="266700" dir="3600000" sx="74000" sy="74000" algn="ctr" rotWithShape="0">
              <a:srgbClr val="000000">
                <a:alpha val="30000"/>
              </a:srgbClr>
            </a:outerShdw>
          </a:effectLst>
        </p:spPr>
      </p:pic>
      <p:pic>
        <p:nvPicPr>
          <p:cNvPr id="21" name="Imagem 4112">
            <a:extLst>
              <a:ext uri="{FF2B5EF4-FFF2-40B4-BE49-F238E27FC236}">
                <a16:creationId xmlns:a16="http://schemas.microsoft.com/office/drawing/2014/main" id="{D085F176-D9B0-BA4C-436C-44B3C35325CE}"/>
              </a:ext>
            </a:extLst>
          </p:cNvPr>
          <p:cNvPicPr/>
          <p:nvPr userDrawn="1"/>
        </p:nvPicPr>
        <p:blipFill>
          <a:blip r:embed="rId6"/>
          <a:stretch/>
        </p:blipFill>
        <p:spPr>
          <a:xfrm>
            <a:off x="9140988" y="1190921"/>
            <a:ext cx="301004" cy="486458"/>
          </a:xfrm>
          <a:prstGeom prst="rect">
            <a:avLst/>
          </a:prstGeom>
          <a:ln>
            <a:noFill/>
          </a:ln>
          <a:effectLst>
            <a:outerShdw blurRad="88900" dist="266700" dir="3600000" sx="74000" sy="74000" algn="ctr" rotWithShape="0">
              <a:srgbClr val="000000">
                <a:alpha val="30000"/>
              </a:srgbClr>
            </a:outerShdw>
          </a:effectLst>
        </p:spPr>
      </p:pic>
      <p:pic>
        <p:nvPicPr>
          <p:cNvPr id="22" name="Imagem 4148">
            <a:extLst>
              <a:ext uri="{FF2B5EF4-FFF2-40B4-BE49-F238E27FC236}">
                <a16:creationId xmlns:a16="http://schemas.microsoft.com/office/drawing/2014/main" id="{C5C29A84-5ED7-EC95-5EE8-344D6C72423B}"/>
              </a:ext>
            </a:extLst>
          </p:cNvPr>
          <p:cNvPicPr/>
          <p:nvPr userDrawn="1"/>
        </p:nvPicPr>
        <p:blipFill>
          <a:blip r:embed="rId7"/>
          <a:stretch/>
        </p:blipFill>
        <p:spPr>
          <a:xfrm>
            <a:off x="9640585" y="1190921"/>
            <a:ext cx="330741" cy="330741"/>
          </a:xfrm>
          <a:prstGeom prst="rect">
            <a:avLst/>
          </a:prstGeom>
          <a:ln>
            <a:noFill/>
          </a:ln>
          <a:effectLst>
            <a:outerShdw blurRad="88900" dist="266700" dir="3600000" sx="74000" sy="74000" algn="ctr" rotWithShape="0">
              <a:srgbClr val="000000">
                <a:alpha val="30000"/>
              </a:srgbClr>
            </a:outerShdw>
          </a:effectLst>
        </p:spPr>
      </p:pic>
      <p:pic>
        <p:nvPicPr>
          <p:cNvPr id="23" name="Imagem 4138">
            <a:extLst>
              <a:ext uri="{FF2B5EF4-FFF2-40B4-BE49-F238E27FC236}">
                <a16:creationId xmlns:a16="http://schemas.microsoft.com/office/drawing/2014/main" id="{084EFB07-E0C7-47E0-D7EA-90BAC4898A84}"/>
              </a:ext>
            </a:extLst>
          </p:cNvPr>
          <p:cNvPicPr/>
          <p:nvPr userDrawn="1"/>
        </p:nvPicPr>
        <p:blipFill>
          <a:blip r:embed="rId8"/>
          <a:stretch/>
        </p:blipFill>
        <p:spPr>
          <a:xfrm rot="16200000">
            <a:off x="10393034" y="1960413"/>
            <a:ext cx="344734" cy="344734"/>
          </a:xfrm>
          <a:prstGeom prst="rect">
            <a:avLst/>
          </a:prstGeom>
          <a:ln>
            <a:noFill/>
          </a:ln>
          <a:effectLst>
            <a:outerShdw blurRad="88900" dist="266700" dir="3600000" sx="74000" sy="74000" algn="ctr" rotWithShape="0">
              <a:srgbClr val="000000">
                <a:alpha val="30000"/>
              </a:srgbClr>
            </a:outerShdw>
          </a:effectLst>
        </p:spPr>
      </p:pic>
      <p:sp>
        <p:nvSpPr>
          <p:cNvPr id="24" name="Título 1">
            <a:extLst>
              <a:ext uri="{FF2B5EF4-FFF2-40B4-BE49-F238E27FC236}">
                <a16:creationId xmlns:a16="http://schemas.microsoft.com/office/drawing/2014/main" id="{12D27D77-07E6-0D2A-4824-E1264E972F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8966" y="4543432"/>
            <a:ext cx="11481729" cy="1123647"/>
          </a:xfrm>
          <a:prstGeom prst="rect">
            <a:avLst/>
          </a:prstGeom>
        </p:spPr>
        <p:txBody>
          <a:bodyPr numCol="1" anchor="t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pt-PT" dirty="0"/>
              <a:t>Titulo PPT – (Font: VAG Round) (Clica) </a:t>
            </a:r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ECA4AF0-99C5-B444-A4B0-462CE368B918}"/>
              </a:ext>
            </a:extLst>
          </p:cNvPr>
          <p:cNvSpPr txBox="1">
            <a:spLocks/>
          </p:cNvSpPr>
          <p:nvPr userDrawn="1"/>
        </p:nvSpPr>
        <p:spPr>
          <a:xfrm>
            <a:off x="0" y="6219827"/>
            <a:ext cx="12192000" cy="370020"/>
          </a:xfrm>
          <a:prstGeom prst="rect">
            <a:avLst/>
          </a:prstGeom>
        </p:spPr>
        <p:txBody>
          <a:bodyPr vert="horz" lIns="91440" tIns="45720" rIns="91440" bIns="45720" numCol="1" rtlCol="0" anchor="t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VAG Round" panose="040B7200000000000000" pitchFamily="82" charset="0"/>
                <a:ea typeface="+mj-ea"/>
                <a:cs typeface="+mj-cs"/>
              </a:defRPr>
            </a:lvl1pPr>
          </a:lstStyle>
          <a:p>
            <a:r>
              <a:rPr lang="pt-PT" sz="2400" dirty="0">
                <a:solidFill>
                  <a:schemeClr val="bg1"/>
                </a:solidFill>
              </a:rPr>
              <a:t>www.SCIENCE4YOUTOYS.com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3472A55-3DA6-7641-75BF-5DE4F114116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79135" y="5881713"/>
            <a:ext cx="1633731" cy="32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246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4Y - Titulo com  barra +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507164A2-A2FA-46E5-F958-E622B77ECD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5624" y="1466850"/>
            <a:ext cx="10969625" cy="4632326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PT" dirty="0"/>
              <a:t>Clique para editar os estilos do texto de Modelo Global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2ECC7625-1C3E-27F2-649E-08D020428B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530114"/>
            <a:ext cx="7762875" cy="784336"/>
          </a:xfrm>
          <a:prstGeom prst="roundRect">
            <a:avLst/>
          </a:prstGeom>
          <a:solidFill>
            <a:srgbClr val="8CC63F"/>
          </a:solidFill>
        </p:spPr>
        <p:txBody>
          <a:bodyPr lIns="576000" numCol="1" anchor="ctr" anchorCtr="0">
            <a:noAutofit/>
          </a:bodyPr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pt-PT" dirty="0"/>
              <a:t>Títulos (</a:t>
            </a:r>
            <a:r>
              <a:rPr lang="pt-PT" dirty="0" err="1"/>
              <a:t>Font:Vag</a:t>
            </a:r>
            <a:r>
              <a:rPr lang="pt-PT" dirty="0"/>
              <a:t> Round (Clica)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9337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4Y - Titulo com barra + texto + objec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27168D50-B17D-4BFD-3B93-2DA2D830F2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349" y="1457325"/>
            <a:ext cx="11115675" cy="4719638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PT" dirty="0"/>
              <a:t>Clique para editar os estilos do texto de Modelo Global</a:t>
            </a:r>
          </a:p>
          <a:p>
            <a:pPr lvl="1"/>
            <a:r>
              <a:rPr lang="pt-PT" dirty="0"/>
              <a:t>Segundo nível</a:t>
            </a:r>
          </a:p>
          <a:p>
            <a:pPr lvl="2"/>
            <a:r>
              <a:rPr lang="pt-PT" dirty="0"/>
              <a:t>Terceiro nível</a:t>
            </a:r>
          </a:p>
          <a:p>
            <a:pPr lvl="3"/>
            <a:r>
              <a:rPr lang="pt-PT" dirty="0"/>
              <a:t>Quarto nível</a:t>
            </a:r>
          </a:p>
          <a:p>
            <a:pPr lvl="4"/>
            <a:r>
              <a:rPr lang="pt-PT" dirty="0"/>
              <a:t>Quinto nível</a:t>
            </a:r>
            <a:endParaRPr lang="en-US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3C66D0FB-5717-F093-1C9D-D21DF0A2A7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530114"/>
            <a:ext cx="7762875" cy="784336"/>
          </a:xfrm>
          <a:prstGeom prst="roundRect">
            <a:avLst/>
          </a:prstGeom>
          <a:solidFill>
            <a:srgbClr val="8CC63F"/>
          </a:solidFill>
        </p:spPr>
        <p:txBody>
          <a:bodyPr lIns="576000" numCol="1" anchor="ctr" anchorCtr="0">
            <a:noAutofit/>
          </a:bodyPr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pt-PT" dirty="0"/>
              <a:t>Títulos (</a:t>
            </a:r>
            <a:r>
              <a:rPr lang="pt-PT" dirty="0" err="1"/>
              <a:t>Font:Vag</a:t>
            </a:r>
            <a:r>
              <a:rPr lang="pt-PT" dirty="0"/>
              <a:t> Round (Clica)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0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4Y - Titulo com barra + texto colunas + objec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C65D0897-8451-7F86-3358-1C1596980F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1975" y="1825625"/>
            <a:ext cx="5457825" cy="4351338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PT" dirty="0"/>
              <a:t>Clique para editar os estilos do texto de Modelo Global</a:t>
            </a:r>
          </a:p>
          <a:p>
            <a:pPr lvl="1"/>
            <a:r>
              <a:rPr lang="pt-PT" dirty="0"/>
              <a:t>Segundo nível</a:t>
            </a:r>
          </a:p>
          <a:p>
            <a:pPr lvl="2"/>
            <a:r>
              <a:rPr lang="pt-PT" dirty="0"/>
              <a:t>Terceiro nível</a:t>
            </a:r>
          </a:p>
          <a:p>
            <a:pPr lvl="3"/>
            <a:r>
              <a:rPr lang="pt-PT" dirty="0"/>
              <a:t>Quarto nível</a:t>
            </a:r>
          </a:p>
          <a:p>
            <a:pPr lvl="4"/>
            <a:r>
              <a:rPr lang="pt-PT" dirty="0"/>
              <a:t>Quinto nível</a:t>
            </a:r>
            <a:endParaRPr lang="en-US" dirty="0"/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D1A3C6F8-332A-F525-EA2F-A11D2EFD1F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57825" cy="4351338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PT" dirty="0"/>
              <a:t>Clique para editar os estilos do texto de Modelo Global</a:t>
            </a:r>
          </a:p>
          <a:p>
            <a:pPr lvl="1"/>
            <a:r>
              <a:rPr lang="pt-PT" dirty="0"/>
              <a:t>Segundo nível</a:t>
            </a:r>
          </a:p>
          <a:p>
            <a:pPr lvl="2"/>
            <a:r>
              <a:rPr lang="pt-PT" dirty="0"/>
              <a:t>Terceiro nível</a:t>
            </a:r>
          </a:p>
          <a:p>
            <a:pPr lvl="3"/>
            <a:r>
              <a:rPr lang="pt-PT" dirty="0"/>
              <a:t>Quarto nível</a:t>
            </a:r>
          </a:p>
          <a:p>
            <a:pPr lvl="4"/>
            <a:r>
              <a:rPr lang="pt-PT" dirty="0"/>
              <a:t>Quinto nível</a:t>
            </a:r>
            <a:endParaRPr lang="en-US" dirty="0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59698596-1649-BD4B-CE86-768C7DFBD7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530114"/>
            <a:ext cx="7762875" cy="784336"/>
          </a:xfrm>
          <a:prstGeom prst="roundRect">
            <a:avLst/>
          </a:prstGeom>
          <a:solidFill>
            <a:srgbClr val="8CC63F"/>
          </a:solidFill>
        </p:spPr>
        <p:txBody>
          <a:bodyPr lIns="576000" numCol="1" anchor="ctr" anchorCtr="0">
            <a:noAutofit/>
          </a:bodyPr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pt-PT" dirty="0"/>
              <a:t>Títulos (</a:t>
            </a:r>
            <a:r>
              <a:rPr lang="pt-PT" dirty="0" err="1"/>
              <a:t>Font:Vag</a:t>
            </a:r>
            <a:r>
              <a:rPr lang="pt-PT" dirty="0"/>
              <a:t> Round (Clica)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909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4Y - Titulo com barra + Pós Título + texto + objec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FE70CB2D-0B34-A4FE-B9C5-AAD7A2D412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D37FE1B4-FE68-A1EC-7E29-CB2AF5BFF4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PT" dirty="0"/>
              <a:t>Clique para editar os estilos do texto de Modelo Global</a:t>
            </a:r>
          </a:p>
          <a:p>
            <a:pPr lvl="1"/>
            <a:r>
              <a:rPr lang="pt-PT" dirty="0"/>
              <a:t>Segundo nível</a:t>
            </a:r>
          </a:p>
          <a:p>
            <a:pPr lvl="2"/>
            <a:r>
              <a:rPr lang="pt-PT" dirty="0"/>
              <a:t>Terceiro nível</a:t>
            </a:r>
          </a:p>
          <a:p>
            <a:pPr lvl="3"/>
            <a:r>
              <a:rPr lang="pt-PT" dirty="0"/>
              <a:t>Quarto nível</a:t>
            </a:r>
          </a:p>
          <a:p>
            <a:pPr lvl="4"/>
            <a:r>
              <a:rPr lang="pt-PT" dirty="0"/>
              <a:t>Quinto nível</a:t>
            </a:r>
            <a:endParaRPr lang="en-US" dirty="0"/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57A3FA78-48E3-9A38-6121-7F7FAF1BBA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5DFA7ECA-EA7A-3ACA-F0AA-D808858002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PT" dirty="0"/>
              <a:t>Clique para editar os estilos do texto de Modelo Global</a:t>
            </a:r>
          </a:p>
          <a:p>
            <a:pPr lvl="1"/>
            <a:r>
              <a:rPr lang="pt-PT" dirty="0"/>
              <a:t>Segundo nível</a:t>
            </a:r>
          </a:p>
          <a:p>
            <a:pPr lvl="2"/>
            <a:r>
              <a:rPr lang="pt-PT" dirty="0"/>
              <a:t>Terceiro nível</a:t>
            </a:r>
          </a:p>
          <a:p>
            <a:pPr lvl="3"/>
            <a:r>
              <a:rPr lang="pt-PT" dirty="0"/>
              <a:t>Quarto nível</a:t>
            </a:r>
          </a:p>
          <a:p>
            <a:pPr lvl="4"/>
            <a:r>
              <a:rPr lang="pt-PT" dirty="0"/>
              <a:t>Quinto nível</a:t>
            </a:r>
            <a:endParaRPr lang="en-US" dirty="0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BE13281B-A1AA-BCB1-D90A-D0EB38BBC8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530114"/>
            <a:ext cx="7762875" cy="784336"/>
          </a:xfrm>
          <a:prstGeom prst="roundRect">
            <a:avLst/>
          </a:prstGeom>
          <a:solidFill>
            <a:srgbClr val="8CC63F"/>
          </a:solidFill>
        </p:spPr>
        <p:txBody>
          <a:bodyPr lIns="576000" numCol="1" anchor="ctr" anchorCtr="0">
            <a:noAutofit/>
          </a:bodyPr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pt-PT" dirty="0"/>
              <a:t>Títulos (</a:t>
            </a:r>
            <a:r>
              <a:rPr lang="pt-PT" dirty="0" err="1"/>
              <a:t>Font:Vag</a:t>
            </a:r>
            <a:r>
              <a:rPr lang="pt-PT" dirty="0"/>
              <a:t> Round (Clica)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294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4Y - Titulo com barra resto 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EE11EEDC-20E8-65DF-74DB-418F54A674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530114"/>
            <a:ext cx="7762875" cy="784336"/>
          </a:xfrm>
          <a:prstGeom prst="roundRect">
            <a:avLst/>
          </a:prstGeom>
          <a:solidFill>
            <a:srgbClr val="8CC63F"/>
          </a:solidFill>
        </p:spPr>
        <p:txBody>
          <a:bodyPr lIns="576000" numCol="1" anchor="ctr" anchorCtr="0">
            <a:noAutofit/>
          </a:bodyPr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pt-PT" dirty="0"/>
              <a:t>Títulos (</a:t>
            </a:r>
            <a:r>
              <a:rPr lang="pt-PT" dirty="0" err="1"/>
              <a:t>Font:Vag</a:t>
            </a:r>
            <a:r>
              <a:rPr lang="pt-PT" dirty="0"/>
              <a:t> Round (Clica)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869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4Y - Titulo com meia barra + texto esquerda + texto obectos dire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8710730B-8D98-3B07-0586-0D9C59DC98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dirty="0"/>
              <a:t>Clique para editar os estilos do texto de Modelo Global</a:t>
            </a:r>
          </a:p>
          <a:p>
            <a:pPr lvl="1"/>
            <a:r>
              <a:rPr lang="pt-PT" dirty="0"/>
              <a:t>Segundo nível</a:t>
            </a:r>
          </a:p>
          <a:p>
            <a:pPr lvl="2"/>
            <a:r>
              <a:rPr lang="pt-PT" dirty="0"/>
              <a:t>Terceiro nível</a:t>
            </a:r>
          </a:p>
          <a:p>
            <a:pPr lvl="3"/>
            <a:r>
              <a:rPr lang="pt-PT" dirty="0"/>
              <a:t>Quarto nível</a:t>
            </a:r>
          </a:p>
          <a:p>
            <a:pPr lvl="4"/>
            <a:r>
              <a:rPr lang="pt-PT" dirty="0"/>
              <a:t>Quinto nível</a:t>
            </a:r>
            <a:endParaRPr lang="en-US" dirty="0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EC148D1E-F27C-80E9-6C64-DFE7C8E4A1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0076" y="2009775"/>
            <a:ext cx="4171950" cy="385921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 dirty="0"/>
              <a:t>Clique para editar os estilos do texto de Modelo Global</a:t>
            </a: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61363491-6747-0806-673C-AB7773F6EE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530113"/>
            <a:ext cx="4772026" cy="1365361"/>
          </a:xfrm>
          <a:prstGeom prst="roundRect">
            <a:avLst/>
          </a:prstGeom>
          <a:solidFill>
            <a:srgbClr val="8CC63F"/>
          </a:solidFill>
        </p:spPr>
        <p:txBody>
          <a:bodyPr lIns="576000" numCol="1" anchor="ctr" anchorCtr="0">
            <a:noAutofit/>
          </a:bodyPr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pt-PT" dirty="0"/>
              <a:t>Títulos (</a:t>
            </a:r>
            <a:r>
              <a:rPr lang="pt-PT" dirty="0" err="1"/>
              <a:t>Font:Vag</a:t>
            </a:r>
            <a:r>
              <a:rPr lang="pt-PT" dirty="0"/>
              <a:t> Round (Clica)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1056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4Y - Titulo com meia barra + texto esquerda + imagem dire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BA18C1D4-33A2-BB30-D813-EF00D36275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530113"/>
            <a:ext cx="6172200" cy="533093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BB89BD06-FF29-9496-D89A-5FDCB7BD4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 dirty="0"/>
              <a:t>Clique para editar os estilos do texto de Modelo Global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07D0F98-65D3-1727-4809-906A5124AF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530113"/>
            <a:ext cx="4772026" cy="1365361"/>
          </a:xfrm>
          <a:prstGeom prst="roundRect">
            <a:avLst/>
          </a:prstGeom>
          <a:solidFill>
            <a:srgbClr val="8CC63F"/>
          </a:solidFill>
        </p:spPr>
        <p:txBody>
          <a:bodyPr lIns="576000" numCol="1" anchor="ctr" anchorCtr="0">
            <a:noAutofit/>
          </a:bodyPr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pt-PT" dirty="0"/>
              <a:t>Títulos (</a:t>
            </a:r>
            <a:r>
              <a:rPr lang="pt-PT" dirty="0" err="1"/>
              <a:t>Font:Vag</a:t>
            </a:r>
            <a:r>
              <a:rPr lang="pt-PT" dirty="0"/>
              <a:t> Round (Clica)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899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4Y - Titulo sem barra +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08988D-B09B-370F-32DC-B420EE4793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569741"/>
            <a:ext cx="10515600" cy="1706733"/>
          </a:xfrm>
        </p:spPr>
        <p:txBody>
          <a:bodyPr numCol="1" anchor="t"/>
          <a:lstStyle>
            <a:lvl1pPr algn="l">
              <a:defRPr sz="6000"/>
            </a:lvl1pPr>
          </a:lstStyle>
          <a:p>
            <a:r>
              <a:rPr lang="pt-PT" dirty="0" err="1"/>
              <a:t>Titulos</a:t>
            </a:r>
            <a:r>
              <a:rPr lang="pt-PT" dirty="0"/>
              <a:t> </a:t>
            </a:r>
            <a:r>
              <a:rPr lang="pt-PT" dirty="0" err="1"/>
              <a:t>grd</a:t>
            </a:r>
            <a:r>
              <a:rPr lang="pt-PT" dirty="0"/>
              <a:t> sem fundo</a:t>
            </a:r>
            <a:br>
              <a:rPr lang="pt-PT" dirty="0"/>
            </a:br>
            <a:r>
              <a:rPr lang="pt-PT" dirty="0"/>
              <a:t>– (Font: VAG Round) (Clica) </a:t>
            </a:r>
            <a:endParaRPr lang="en-US" dirty="0"/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507164A2-A2FA-46E5-F958-E622B77ECD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276475"/>
            <a:ext cx="10515600" cy="3813176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PT" dirty="0"/>
              <a:t>Clique para editar os estilos do texto de Modelo Global</a:t>
            </a:r>
          </a:p>
        </p:txBody>
      </p:sp>
    </p:spTree>
    <p:extLst>
      <p:ext uri="{BB962C8B-B14F-4D97-AF65-F5344CB8AC3E}">
        <p14:creationId xmlns:p14="http://schemas.microsoft.com/office/powerpoint/2010/main" val="1890092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C492F9E0-D73D-72C1-0BB0-C652C66E0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PT" dirty="0" err="1"/>
              <a:t>Titulos</a:t>
            </a:r>
            <a:r>
              <a:rPr lang="pt-PT" dirty="0"/>
              <a:t> – (Font: VAG Round)</a:t>
            </a:r>
            <a:endParaRPr lang="en-US" dirty="0"/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8A2323CC-44CE-E6B0-F787-8BAB0CC71B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dirty="0"/>
              <a:t>Texto normal – Font: </a:t>
            </a:r>
            <a:r>
              <a:rPr lang="pt-PT" dirty="0" err="1"/>
              <a:t>Frutiger</a:t>
            </a:r>
            <a:r>
              <a:rPr lang="pt-PT" dirty="0"/>
              <a:t> </a:t>
            </a:r>
            <a:r>
              <a:rPr lang="pt-PT" dirty="0" err="1"/>
              <a:t>Next</a:t>
            </a:r>
            <a:r>
              <a:rPr lang="pt-PT" dirty="0"/>
              <a:t> LT</a:t>
            </a:r>
          </a:p>
          <a:p>
            <a:pPr lvl="1"/>
            <a:r>
              <a:rPr lang="pt-PT" dirty="0"/>
              <a:t>Segundo nível – Font: </a:t>
            </a:r>
            <a:r>
              <a:rPr lang="pt-PT" dirty="0" err="1"/>
              <a:t>Frutiger</a:t>
            </a:r>
            <a:r>
              <a:rPr lang="pt-PT" dirty="0"/>
              <a:t> </a:t>
            </a:r>
            <a:r>
              <a:rPr lang="pt-PT" dirty="0" err="1"/>
              <a:t>Next</a:t>
            </a:r>
            <a:r>
              <a:rPr lang="pt-PT" dirty="0"/>
              <a:t> LT</a:t>
            </a:r>
          </a:p>
          <a:p>
            <a:pPr lvl="2"/>
            <a:r>
              <a:rPr lang="pt-PT" dirty="0"/>
              <a:t>Terceiro nível – Font: </a:t>
            </a:r>
            <a:r>
              <a:rPr lang="pt-PT" dirty="0" err="1"/>
              <a:t>Frutiger</a:t>
            </a:r>
            <a:r>
              <a:rPr lang="pt-PT" dirty="0"/>
              <a:t> </a:t>
            </a:r>
            <a:r>
              <a:rPr lang="pt-PT" dirty="0" err="1"/>
              <a:t>Next</a:t>
            </a:r>
            <a:r>
              <a:rPr lang="pt-PT" dirty="0"/>
              <a:t> LT</a:t>
            </a:r>
          </a:p>
          <a:p>
            <a:pPr lvl="3"/>
            <a:r>
              <a:rPr lang="pt-PT" dirty="0"/>
              <a:t>Quarto nível – Font: </a:t>
            </a:r>
            <a:r>
              <a:rPr lang="pt-PT" dirty="0" err="1"/>
              <a:t>Frutiger</a:t>
            </a:r>
            <a:r>
              <a:rPr lang="pt-PT" dirty="0"/>
              <a:t> </a:t>
            </a:r>
            <a:r>
              <a:rPr lang="pt-PT" dirty="0" err="1"/>
              <a:t>Next</a:t>
            </a:r>
            <a:r>
              <a:rPr lang="pt-PT" dirty="0"/>
              <a:t> LT</a:t>
            </a:r>
          </a:p>
          <a:p>
            <a:pPr lvl="4"/>
            <a:r>
              <a:rPr lang="pt-PT" dirty="0"/>
              <a:t>Quinto nível – Font: </a:t>
            </a:r>
            <a:r>
              <a:rPr lang="pt-PT" dirty="0" err="1"/>
              <a:t>Frutiger</a:t>
            </a:r>
            <a:r>
              <a:rPr lang="pt-PT" dirty="0"/>
              <a:t> </a:t>
            </a:r>
            <a:r>
              <a:rPr lang="pt-PT" dirty="0" err="1"/>
              <a:t>Next</a:t>
            </a:r>
            <a:r>
              <a:rPr lang="pt-PT" dirty="0"/>
              <a:t> LT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523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bg1"/>
          </a:solidFill>
          <a:latin typeface="VAG Round" panose="040B7200000000000000" pitchFamily="82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Frutiger Next LT" panose="02000503080000020004" pitchFamily="50" charset="0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bg1"/>
          </a:solidFill>
          <a:latin typeface="Frutiger Next LT" panose="02000503080000020004" pitchFamily="50" charset="0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bg1"/>
          </a:solidFill>
          <a:latin typeface="Frutiger Next LT" panose="02000503080000020004" pitchFamily="50" charset="0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bg1"/>
          </a:solidFill>
          <a:latin typeface="Frutiger Next LT" panose="02000503080000020004" pitchFamily="50" charset="0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bg1"/>
          </a:solidFill>
          <a:latin typeface="Frutiger Next LT" panose="02000503080000020004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C492F9E0-D73D-72C1-0BB0-C652C66E0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PT" dirty="0" err="1"/>
              <a:t>Titulos</a:t>
            </a:r>
            <a:r>
              <a:rPr lang="pt-PT" dirty="0"/>
              <a:t> – (Font: VAG Round)</a:t>
            </a:r>
            <a:endParaRPr lang="en-US" dirty="0"/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8A2323CC-44CE-E6B0-F787-8BAB0CC71B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dirty="0"/>
              <a:t>Texto normal – Font: </a:t>
            </a:r>
            <a:r>
              <a:rPr lang="pt-PT" dirty="0" err="1"/>
              <a:t>Frutiger</a:t>
            </a:r>
            <a:r>
              <a:rPr lang="pt-PT" dirty="0"/>
              <a:t> </a:t>
            </a:r>
            <a:r>
              <a:rPr lang="pt-PT" dirty="0" err="1"/>
              <a:t>Next</a:t>
            </a:r>
            <a:r>
              <a:rPr lang="pt-PT" dirty="0"/>
              <a:t> LT</a:t>
            </a:r>
          </a:p>
          <a:p>
            <a:pPr lvl="1"/>
            <a:r>
              <a:rPr lang="pt-PT" dirty="0"/>
              <a:t>Segundo nível – Font: </a:t>
            </a:r>
            <a:r>
              <a:rPr lang="pt-PT" dirty="0" err="1"/>
              <a:t>Frutiger</a:t>
            </a:r>
            <a:r>
              <a:rPr lang="pt-PT" dirty="0"/>
              <a:t> </a:t>
            </a:r>
            <a:r>
              <a:rPr lang="pt-PT" dirty="0" err="1"/>
              <a:t>Next</a:t>
            </a:r>
            <a:r>
              <a:rPr lang="pt-PT" dirty="0"/>
              <a:t> LT</a:t>
            </a:r>
          </a:p>
          <a:p>
            <a:pPr lvl="2"/>
            <a:r>
              <a:rPr lang="pt-PT" dirty="0"/>
              <a:t>Terceiro nível – Font: </a:t>
            </a:r>
            <a:r>
              <a:rPr lang="pt-PT" dirty="0" err="1"/>
              <a:t>Frutiger</a:t>
            </a:r>
            <a:r>
              <a:rPr lang="pt-PT" dirty="0"/>
              <a:t> </a:t>
            </a:r>
            <a:r>
              <a:rPr lang="pt-PT" dirty="0" err="1"/>
              <a:t>Next</a:t>
            </a:r>
            <a:r>
              <a:rPr lang="pt-PT" dirty="0"/>
              <a:t> LT</a:t>
            </a:r>
          </a:p>
          <a:p>
            <a:pPr lvl="3"/>
            <a:r>
              <a:rPr lang="pt-PT" dirty="0"/>
              <a:t>Quarto nível – Font: </a:t>
            </a:r>
            <a:r>
              <a:rPr lang="pt-PT" dirty="0" err="1"/>
              <a:t>Frutiger</a:t>
            </a:r>
            <a:r>
              <a:rPr lang="pt-PT" dirty="0"/>
              <a:t> </a:t>
            </a:r>
            <a:r>
              <a:rPr lang="pt-PT" dirty="0" err="1"/>
              <a:t>Next</a:t>
            </a:r>
            <a:r>
              <a:rPr lang="pt-PT" dirty="0"/>
              <a:t> LT</a:t>
            </a:r>
          </a:p>
          <a:p>
            <a:pPr lvl="4"/>
            <a:r>
              <a:rPr lang="pt-PT" dirty="0"/>
              <a:t>Quinto nível – Font: </a:t>
            </a:r>
            <a:r>
              <a:rPr lang="pt-PT" dirty="0" err="1"/>
              <a:t>Frutiger</a:t>
            </a:r>
            <a:r>
              <a:rPr lang="pt-PT" dirty="0"/>
              <a:t> </a:t>
            </a:r>
            <a:r>
              <a:rPr lang="pt-PT" dirty="0" err="1"/>
              <a:t>Next</a:t>
            </a:r>
            <a:r>
              <a:rPr lang="pt-PT" dirty="0"/>
              <a:t> LT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601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7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8CC63F"/>
          </a:solidFill>
          <a:latin typeface="VAG Round" panose="040B7200000000000000" pitchFamily="82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Frutiger Next LT" panose="02000503080000020004" pitchFamily="50" charset="0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Frutiger Next LT" panose="02000503080000020004" pitchFamily="50" charset="0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Frutiger Next LT" panose="02000503080000020004" pitchFamily="50" charset="0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Frutiger Next LT" panose="02000503080000020004" pitchFamily="50" charset="0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Frutiger Next LT" panose="02000503080000020004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C492F9E0-D73D-72C1-0BB0-C652C66E0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PT" dirty="0" err="1"/>
              <a:t>Titulos</a:t>
            </a:r>
            <a:r>
              <a:rPr lang="pt-PT" dirty="0"/>
              <a:t> – (Font: VAG Round)</a:t>
            </a:r>
            <a:endParaRPr lang="en-US" dirty="0"/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8A2323CC-44CE-E6B0-F787-8BAB0CC71B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dirty="0"/>
              <a:t>Texto normal – Font: </a:t>
            </a:r>
            <a:r>
              <a:rPr lang="pt-PT" dirty="0" err="1"/>
              <a:t>Frutiger</a:t>
            </a:r>
            <a:r>
              <a:rPr lang="pt-PT" dirty="0"/>
              <a:t> </a:t>
            </a:r>
            <a:r>
              <a:rPr lang="pt-PT" dirty="0" err="1"/>
              <a:t>Next</a:t>
            </a:r>
            <a:r>
              <a:rPr lang="pt-PT" dirty="0"/>
              <a:t> LT</a:t>
            </a:r>
          </a:p>
          <a:p>
            <a:pPr lvl="1"/>
            <a:r>
              <a:rPr lang="pt-PT" dirty="0"/>
              <a:t>Segundo nível – Font: </a:t>
            </a:r>
            <a:r>
              <a:rPr lang="pt-PT" dirty="0" err="1"/>
              <a:t>Frutiger</a:t>
            </a:r>
            <a:r>
              <a:rPr lang="pt-PT" dirty="0"/>
              <a:t> </a:t>
            </a:r>
            <a:r>
              <a:rPr lang="pt-PT" dirty="0" err="1"/>
              <a:t>Next</a:t>
            </a:r>
            <a:r>
              <a:rPr lang="pt-PT" dirty="0"/>
              <a:t> LT</a:t>
            </a:r>
          </a:p>
          <a:p>
            <a:pPr lvl="2"/>
            <a:r>
              <a:rPr lang="pt-PT" dirty="0"/>
              <a:t>Terceiro nível – Font: </a:t>
            </a:r>
            <a:r>
              <a:rPr lang="pt-PT" dirty="0" err="1"/>
              <a:t>Frutiger</a:t>
            </a:r>
            <a:r>
              <a:rPr lang="pt-PT" dirty="0"/>
              <a:t> </a:t>
            </a:r>
            <a:r>
              <a:rPr lang="pt-PT" dirty="0" err="1"/>
              <a:t>Next</a:t>
            </a:r>
            <a:r>
              <a:rPr lang="pt-PT" dirty="0"/>
              <a:t> LT</a:t>
            </a:r>
          </a:p>
          <a:p>
            <a:pPr lvl="3"/>
            <a:r>
              <a:rPr lang="pt-PT" dirty="0"/>
              <a:t>Quarto nível – Font: </a:t>
            </a:r>
            <a:r>
              <a:rPr lang="pt-PT" dirty="0" err="1"/>
              <a:t>Frutiger</a:t>
            </a:r>
            <a:r>
              <a:rPr lang="pt-PT" dirty="0"/>
              <a:t> </a:t>
            </a:r>
            <a:r>
              <a:rPr lang="pt-PT" dirty="0" err="1"/>
              <a:t>Next</a:t>
            </a:r>
            <a:r>
              <a:rPr lang="pt-PT" dirty="0"/>
              <a:t> LT</a:t>
            </a:r>
          </a:p>
          <a:p>
            <a:pPr lvl="4"/>
            <a:r>
              <a:rPr lang="pt-PT" dirty="0"/>
              <a:t>Quinto nível – Font: </a:t>
            </a:r>
            <a:r>
              <a:rPr lang="pt-PT" dirty="0" err="1"/>
              <a:t>Frutiger</a:t>
            </a:r>
            <a:r>
              <a:rPr lang="pt-PT" dirty="0"/>
              <a:t> </a:t>
            </a:r>
            <a:r>
              <a:rPr lang="pt-PT" dirty="0" err="1"/>
              <a:t>Next</a:t>
            </a:r>
            <a:r>
              <a:rPr lang="pt-PT" dirty="0"/>
              <a:t> LT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5686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bg1"/>
          </a:solidFill>
          <a:latin typeface="VAG Round" panose="040B7200000000000000" pitchFamily="82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Frutiger Next LT" panose="02000503080000020004" pitchFamily="50" charset="0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bg1"/>
          </a:solidFill>
          <a:latin typeface="Frutiger Next LT" panose="02000503080000020004" pitchFamily="50" charset="0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bg1"/>
          </a:solidFill>
          <a:latin typeface="Frutiger Next LT" panose="02000503080000020004" pitchFamily="50" charset="0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bg1"/>
          </a:solidFill>
          <a:latin typeface="Frutiger Next LT" panose="02000503080000020004" pitchFamily="50" charset="0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bg1"/>
          </a:solidFill>
          <a:latin typeface="Frutiger Next LT" panose="02000503080000020004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exto 1">
            <a:extLst>
              <a:ext uri="{FF2B5EF4-FFF2-40B4-BE49-F238E27FC236}">
                <a16:creationId xmlns:a16="http://schemas.microsoft.com/office/drawing/2014/main" id="{5DD18995-F71E-5D9A-FAD5-3175D452AC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5624" y="1863090"/>
            <a:ext cx="10969625" cy="4632326"/>
          </a:xfrm>
        </p:spPr>
        <p:txBody>
          <a:bodyPr>
            <a:normAutofit/>
          </a:bodyPr>
          <a:lstStyle/>
          <a:p>
            <a:pPr algn="ctr"/>
            <a:r>
              <a:rPr lang="pt-PT" sz="4400" b="1" dirty="0" err="1"/>
              <a:t>From</a:t>
            </a:r>
            <a:r>
              <a:rPr lang="pt-PT" sz="4400" b="1" dirty="0"/>
              <a:t> €300k to €3 </a:t>
            </a:r>
            <a:r>
              <a:rPr lang="pt-PT" sz="4400" b="1" dirty="0" err="1"/>
              <a:t>million</a:t>
            </a:r>
            <a:r>
              <a:rPr lang="pt-PT" sz="4400" b="1" dirty="0"/>
              <a:t> in 3 </a:t>
            </a:r>
            <a:r>
              <a:rPr lang="pt-PT" sz="4400" b="1" dirty="0" err="1"/>
              <a:t>years</a:t>
            </a:r>
            <a:r>
              <a:rPr lang="pt-PT" sz="4400" b="1" dirty="0"/>
              <a:t> Online</a:t>
            </a:r>
          </a:p>
          <a:p>
            <a:pPr algn="ctr"/>
            <a:endParaRPr lang="pt-PT" sz="4400" b="1" dirty="0"/>
          </a:p>
          <a:p>
            <a:pPr algn="ctr"/>
            <a:r>
              <a:rPr lang="pt-PT" sz="4400" b="1" dirty="0"/>
              <a:t>Is </a:t>
            </a:r>
            <a:r>
              <a:rPr lang="pt-PT" sz="4400" b="1" dirty="0" err="1"/>
              <a:t>it</a:t>
            </a:r>
            <a:r>
              <a:rPr lang="pt-PT" sz="4400" b="1" dirty="0"/>
              <a:t> rocket </a:t>
            </a:r>
            <a:r>
              <a:rPr lang="pt-PT" sz="4400" b="1" dirty="0" err="1"/>
              <a:t>science</a:t>
            </a:r>
            <a:r>
              <a:rPr lang="pt-PT" sz="44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293575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ção do Texto 2">
            <a:extLst>
              <a:ext uri="{FF2B5EF4-FFF2-40B4-BE49-F238E27FC236}">
                <a16:creationId xmlns:a16="http://schemas.microsoft.com/office/drawing/2014/main" id="{68BD39CA-6F0A-85BF-0098-5C086107DE66}"/>
              </a:ext>
            </a:extLst>
          </p:cNvPr>
          <p:cNvSpPr txBox="1">
            <a:spLocks/>
          </p:cNvSpPr>
          <p:nvPr/>
        </p:nvSpPr>
        <p:spPr>
          <a:xfrm>
            <a:off x="512376" y="1510098"/>
            <a:ext cx="4882584" cy="7843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Frutiger Next LT" panose="02000503080000020004" pitchFamily="50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82000"/>
                  </a:schemeClr>
                </a:solidFill>
                <a:latin typeface="Frutiger Next LT" panose="02000503080000020004" pitchFamily="50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82000"/>
                  </a:schemeClr>
                </a:solidFill>
                <a:latin typeface="Frutiger Next LT" panose="02000503080000020004" pitchFamily="50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Frutiger Next LT" panose="02000503080000020004" pitchFamily="50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Frutiger Next LT" panose="02000503080000020004" pitchFamily="50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solidFill>
                  <a:schemeClr val="bg1"/>
                </a:solidFill>
              </a:rPr>
              <a:t>Yes, it’s Rocket Science…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C285F80E-8D5F-9B45-7157-86B9958810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4532" y="304800"/>
            <a:ext cx="5834588" cy="6261509"/>
          </a:xfrm>
          <a:prstGeom prst="rect">
            <a:avLst/>
          </a:prstGeom>
        </p:spPr>
      </p:pic>
      <p:sp>
        <p:nvSpPr>
          <p:cNvPr id="8" name="Marcador de Posição do Texto 2">
            <a:extLst>
              <a:ext uri="{FF2B5EF4-FFF2-40B4-BE49-F238E27FC236}">
                <a16:creationId xmlns:a16="http://schemas.microsoft.com/office/drawing/2014/main" id="{E51E3E62-94D4-C4D6-7984-497BDD14AFAD}"/>
              </a:ext>
            </a:extLst>
          </p:cNvPr>
          <p:cNvSpPr txBox="1">
            <a:spLocks/>
          </p:cNvSpPr>
          <p:nvPr/>
        </p:nvSpPr>
        <p:spPr>
          <a:xfrm>
            <a:off x="512376" y="3450658"/>
            <a:ext cx="4882584" cy="7843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Frutiger Next LT" panose="02000503080000020004" pitchFamily="50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82000"/>
                  </a:schemeClr>
                </a:solidFill>
                <a:latin typeface="Frutiger Next LT" panose="02000503080000020004" pitchFamily="50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82000"/>
                  </a:schemeClr>
                </a:solidFill>
                <a:latin typeface="Frutiger Next LT" panose="02000503080000020004" pitchFamily="50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Frutiger Next LT" panose="02000503080000020004" pitchFamily="50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Frutiger Next LT" panose="02000503080000020004" pitchFamily="50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solidFill>
                  <a:schemeClr val="bg1"/>
                </a:solidFill>
              </a:rPr>
              <a:t>… for kids!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778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ntrovid_en">
            <a:hlinkClick r:id="" action="ppaction://media"/>
            <a:extLst>
              <a:ext uri="{FF2B5EF4-FFF2-40B4-BE49-F238E27FC236}">
                <a16:creationId xmlns:a16="http://schemas.microsoft.com/office/drawing/2014/main" id="{651FFE47-C882-1CA4-E5A0-D917F2B627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21840" y="468947"/>
            <a:ext cx="9418320" cy="529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82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4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exto 1">
            <a:extLst>
              <a:ext uri="{FF2B5EF4-FFF2-40B4-BE49-F238E27FC236}">
                <a16:creationId xmlns:a16="http://schemas.microsoft.com/office/drawing/2014/main" id="{BAB84E5D-E4F1-08BB-CC50-1DAB9FBBED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5624" y="1466850"/>
            <a:ext cx="7399656" cy="784336"/>
          </a:xfrm>
        </p:spPr>
        <p:txBody>
          <a:bodyPr>
            <a:normAutofit/>
          </a:bodyPr>
          <a:lstStyle/>
          <a:p>
            <a:r>
              <a:rPr lang="pt-PT" dirty="0"/>
              <a:t>2020		Online </a:t>
            </a:r>
            <a:r>
              <a:rPr lang="pt-PT" dirty="0" err="1"/>
              <a:t>Store</a:t>
            </a:r>
            <a:r>
              <a:rPr lang="pt-PT" dirty="0"/>
              <a:t> in Portugal &amp; </a:t>
            </a:r>
            <a:r>
              <a:rPr lang="pt-PT" dirty="0" err="1"/>
              <a:t>Spain</a:t>
            </a:r>
            <a:br>
              <a:rPr lang="pt-PT" dirty="0"/>
            </a:br>
            <a:r>
              <a:rPr lang="pt-PT" dirty="0"/>
              <a:t>		Amazon </a:t>
            </a:r>
            <a:r>
              <a:rPr lang="pt-PT" dirty="0" err="1"/>
              <a:t>Spain</a:t>
            </a:r>
            <a:r>
              <a:rPr lang="pt-PT" dirty="0"/>
              <a:t> (1P)</a:t>
            </a: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2FBAA4FD-9B43-0DB3-C53B-856F9C687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30114"/>
            <a:ext cx="9784080" cy="784336"/>
          </a:xfrm>
        </p:spPr>
        <p:txBody>
          <a:bodyPr/>
          <a:lstStyle/>
          <a:p>
            <a:r>
              <a:rPr lang="pt-PT" dirty="0"/>
              <a:t>1. More </a:t>
            </a:r>
            <a:r>
              <a:rPr lang="pt-PT" dirty="0" err="1"/>
              <a:t>Geographies</a:t>
            </a:r>
            <a:r>
              <a:rPr lang="pt-PT" dirty="0"/>
              <a:t> &amp; Sales </a:t>
            </a:r>
            <a:r>
              <a:rPr lang="pt-PT" dirty="0" err="1"/>
              <a:t>Channels</a:t>
            </a:r>
            <a:endParaRPr lang="pt-PT" dirty="0"/>
          </a:p>
        </p:txBody>
      </p:sp>
      <p:sp>
        <p:nvSpPr>
          <p:cNvPr id="4" name="Marcador de Posição do Texto 1">
            <a:extLst>
              <a:ext uri="{FF2B5EF4-FFF2-40B4-BE49-F238E27FC236}">
                <a16:creationId xmlns:a16="http://schemas.microsoft.com/office/drawing/2014/main" id="{8F37BC77-ABA0-2EA3-983C-0C5C0E6BA1E0}"/>
              </a:ext>
            </a:extLst>
          </p:cNvPr>
          <p:cNvSpPr txBox="1">
            <a:spLocks/>
          </p:cNvSpPr>
          <p:nvPr/>
        </p:nvSpPr>
        <p:spPr>
          <a:xfrm>
            <a:off x="545464" y="2269490"/>
            <a:ext cx="11077576" cy="7843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Frutiger Next LT" panose="02000503080000020004" pitchFamily="50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82000"/>
                  </a:schemeClr>
                </a:solidFill>
                <a:latin typeface="Frutiger Next LT" panose="02000503080000020004" pitchFamily="50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82000"/>
                  </a:schemeClr>
                </a:solidFill>
                <a:latin typeface="Frutiger Next LT" panose="02000503080000020004" pitchFamily="50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Frutiger Next LT" panose="02000503080000020004" pitchFamily="50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Frutiger Next LT" panose="02000503080000020004" pitchFamily="50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dirty="0"/>
              <a:t>2021		Amazon France, </a:t>
            </a:r>
            <a:r>
              <a:rPr lang="pt-PT" dirty="0" err="1"/>
              <a:t>Italy</a:t>
            </a:r>
            <a:r>
              <a:rPr lang="pt-PT" dirty="0"/>
              <a:t>, </a:t>
            </a:r>
            <a:r>
              <a:rPr lang="pt-PT" dirty="0" err="1"/>
              <a:t>Germany</a:t>
            </a:r>
            <a:r>
              <a:rPr lang="pt-PT" dirty="0"/>
              <a:t>, </a:t>
            </a:r>
            <a:r>
              <a:rPr lang="pt-PT" dirty="0" err="1"/>
              <a:t>Netherlands</a:t>
            </a:r>
            <a:r>
              <a:rPr lang="pt-PT" dirty="0"/>
              <a:t> (1P, 3P FBA FBM)</a:t>
            </a:r>
          </a:p>
          <a:p>
            <a:r>
              <a:rPr lang="pt-PT" dirty="0"/>
              <a:t>		B2C </a:t>
            </a:r>
            <a:r>
              <a:rPr lang="pt-PT" dirty="0" err="1"/>
              <a:t>Marketplaces</a:t>
            </a:r>
            <a:r>
              <a:rPr lang="pt-PT" dirty="0"/>
              <a:t> in Portugal (</a:t>
            </a:r>
            <a:r>
              <a:rPr lang="pt-PT" dirty="0" err="1"/>
              <a:t>Worten</a:t>
            </a:r>
            <a:r>
              <a:rPr lang="pt-PT" dirty="0"/>
              <a:t>, FNAC, WOOK)</a:t>
            </a:r>
          </a:p>
        </p:txBody>
      </p:sp>
      <p:sp>
        <p:nvSpPr>
          <p:cNvPr id="5" name="Marcador de Posição do Texto 1">
            <a:extLst>
              <a:ext uri="{FF2B5EF4-FFF2-40B4-BE49-F238E27FC236}">
                <a16:creationId xmlns:a16="http://schemas.microsoft.com/office/drawing/2014/main" id="{09305168-B406-64C0-C96F-1D3F457FB2D4}"/>
              </a:ext>
            </a:extLst>
          </p:cNvPr>
          <p:cNvSpPr txBox="1">
            <a:spLocks/>
          </p:cNvSpPr>
          <p:nvPr/>
        </p:nvSpPr>
        <p:spPr>
          <a:xfrm>
            <a:off x="555624" y="3448050"/>
            <a:ext cx="10965816" cy="7843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Frutiger Next LT" panose="02000503080000020004" pitchFamily="50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82000"/>
                  </a:schemeClr>
                </a:solidFill>
                <a:latin typeface="Frutiger Next LT" panose="02000503080000020004" pitchFamily="50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82000"/>
                  </a:schemeClr>
                </a:solidFill>
                <a:latin typeface="Frutiger Next LT" panose="02000503080000020004" pitchFamily="50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Frutiger Next LT" panose="02000503080000020004" pitchFamily="50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Frutiger Next LT" panose="02000503080000020004" pitchFamily="50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dirty="0"/>
              <a:t>2022		Amazon United </a:t>
            </a:r>
            <a:r>
              <a:rPr lang="pt-PT" dirty="0" err="1"/>
              <a:t>Kingdom</a:t>
            </a:r>
            <a:r>
              <a:rPr lang="pt-PT" dirty="0"/>
              <a:t> (1P, 3P FBA)</a:t>
            </a:r>
          </a:p>
          <a:p>
            <a:r>
              <a:rPr lang="pt-PT" dirty="0"/>
              <a:t>		</a:t>
            </a:r>
            <a:r>
              <a:rPr lang="pt-PT" dirty="0" err="1"/>
              <a:t>International</a:t>
            </a:r>
            <a:r>
              <a:rPr lang="pt-PT" dirty="0"/>
              <a:t> B2B </a:t>
            </a:r>
            <a:r>
              <a:rPr lang="pt-PT" dirty="0" err="1"/>
              <a:t>Marketplaces</a:t>
            </a:r>
            <a:r>
              <a:rPr lang="pt-PT" dirty="0"/>
              <a:t> (</a:t>
            </a:r>
            <a:r>
              <a:rPr lang="pt-PT" dirty="0" err="1"/>
              <a:t>Faire</a:t>
            </a:r>
            <a:r>
              <a:rPr lang="pt-PT" dirty="0"/>
              <a:t>, </a:t>
            </a:r>
            <a:r>
              <a:rPr lang="pt-PT" dirty="0" err="1"/>
              <a:t>Ankorstore</a:t>
            </a:r>
            <a:r>
              <a:rPr lang="pt-PT" dirty="0"/>
              <a:t>, </a:t>
            </a:r>
            <a:r>
              <a:rPr lang="pt-PT" dirty="0" err="1"/>
              <a:t>Orderchamp</a:t>
            </a:r>
            <a:r>
              <a:rPr lang="pt-PT" dirty="0"/>
              <a:t>)</a:t>
            </a:r>
          </a:p>
        </p:txBody>
      </p:sp>
      <p:sp>
        <p:nvSpPr>
          <p:cNvPr id="6" name="Marcador de Posição do Texto 1">
            <a:extLst>
              <a:ext uri="{FF2B5EF4-FFF2-40B4-BE49-F238E27FC236}">
                <a16:creationId xmlns:a16="http://schemas.microsoft.com/office/drawing/2014/main" id="{02CEA85A-7E40-A10B-B0A0-9733F24C3749}"/>
              </a:ext>
            </a:extLst>
          </p:cNvPr>
          <p:cNvSpPr txBox="1">
            <a:spLocks/>
          </p:cNvSpPr>
          <p:nvPr/>
        </p:nvSpPr>
        <p:spPr>
          <a:xfrm>
            <a:off x="555624" y="4525010"/>
            <a:ext cx="10965816" cy="7843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Frutiger Next LT" panose="02000503080000020004" pitchFamily="50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82000"/>
                  </a:schemeClr>
                </a:solidFill>
                <a:latin typeface="Frutiger Next LT" panose="02000503080000020004" pitchFamily="50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82000"/>
                  </a:schemeClr>
                </a:solidFill>
                <a:latin typeface="Frutiger Next LT" panose="02000503080000020004" pitchFamily="50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Frutiger Next LT" panose="02000503080000020004" pitchFamily="50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Frutiger Next LT" panose="02000503080000020004" pitchFamily="50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dirty="0"/>
              <a:t>2023		Amazon USA (3P FBA)</a:t>
            </a:r>
          </a:p>
        </p:txBody>
      </p:sp>
    </p:spTree>
    <p:extLst>
      <p:ext uri="{BB962C8B-B14F-4D97-AF65-F5344CB8AC3E}">
        <p14:creationId xmlns:p14="http://schemas.microsoft.com/office/powerpoint/2010/main" val="2058737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exto 1">
            <a:extLst>
              <a:ext uri="{FF2B5EF4-FFF2-40B4-BE49-F238E27FC236}">
                <a16:creationId xmlns:a16="http://schemas.microsoft.com/office/drawing/2014/main" id="{BAB84E5D-E4F1-08BB-CC50-1DAB9FBBED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5624" y="2045970"/>
            <a:ext cx="4209416" cy="784336"/>
          </a:xfrm>
        </p:spPr>
        <p:txBody>
          <a:bodyPr>
            <a:normAutofit/>
          </a:bodyPr>
          <a:lstStyle/>
          <a:p>
            <a:r>
              <a:rPr lang="pt-PT" dirty="0"/>
              <a:t>NEW </a:t>
            </a:r>
            <a:r>
              <a:rPr lang="pt-PT" dirty="0" err="1"/>
              <a:t>Multilanguage</a:t>
            </a:r>
            <a:r>
              <a:rPr lang="pt-PT" dirty="0"/>
              <a:t> </a:t>
            </a:r>
            <a:r>
              <a:rPr lang="pt-PT" dirty="0" err="1"/>
              <a:t>SKUs</a:t>
            </a:r>
            <a:endParaRPr lang="pt-PT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2FBAA4FD-9B43-0DB3-C53B-856F9C687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30114"/>
            <a:ext cx="9784080" cy="784336"/>
          </a:xfrm>
        </p:spPr>
        <p:txBody>
          <a:bodyPr/>
          <a:lstStyle/>
          <a:p>
            <a:r>
              <a:rPr lang="pt-PT" dirty="0"/>
              <a:t>2. Online-</a:t>
            </a:r>
            <a:r>
              <a:rPr lang="pt-PT" dirty="0" err="1"/>
              <a:t>Only</a:t>
            </a:r>
            <a:r>
              <a:rPr lang="pt-PT" dirty="0"/>
              <a:t> </a:t>
            </a:r>
            <a:r>
              <a:rPr lang="pt-PT" dirty="0" err="1"/>
              <a:t>Product</a:t>
            </a:r>
            <a:endParaRPr lang="pt-PT" dirty="0"/>
          </a:p>
        </p:txBody>
      </p:sp>
      <p:sp>
        <p:nvSpPr>
          <p:cNvPr id="4" name="Marcador de Posição do Texto 1">
            <a:extLst>
              <a:ext uri="{FF2B5EF4-FFF2-40B4-BE49-F238E27FC236}">
                <a16:creationId xmlns:a16="http://schemas.microsoft.com/office/drawing/2014/main" id="{8F37BC77-ABA0-2EA3-983C-0C5C0E6BA1E0}"/>
              </a:ext>
            </a:extLst>
          </p:cNvPr>
          <p:cNvSpPr txBox="1">
            <a:spLocks/>
          </p:cNvSpPr>
          <p:nvPr/>
        </p:nvSpPr>
        <p:spPr>
          <a:xfrm>
            <a:off x="545464" y="2848610"/>
            <a:ext cx="4351656" cy="7843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Frutiger Next LT" panose="02000503080000020004" pitchFamily="50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82000"/>
                  </a:schemeClr>
                </a:solidFill>
                <a:latin typeface="Frutiger Next LT" panose="02000503080000020004" pitchFamily="50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82000"/>
                  </a:schemeClr>
                </a:solidFill>
                <a:latin typeface="Frutiger Next LT" panose="02000503080000020004" pitchFamily="50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Frutiger Next LT" panose="02000503080000020004" pitchFamily="50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Frutiger Next LT" panose="02000503080000020004" pitchFamily="50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dirty="0"/>
              <a:t>Online </a:t>
            </a:r>
            <a:r>
              <a:rPr lang="pt-PT" dirty="0" err="1"/>
              <a:t>instructions</a:t>
            </a:r>
            <a:r>
              <a:rPr lang="pt-PT" dirty="0"/>
              <a:t> &amp; </a:t>
            </a:r>
            <a:r>
              <a:rPr lang="pt-PT" dirty="0" err="1"/>
              <a:t>educational</a:t>
            </a:r>
            <a:r>
              <a:rPr lang="pt-PT" dirty="0"/>
              <a:t> </a:t>
            </a:r>
            <a:r>
              <a:rPr lang="pt-PT" dirty="0" err="1"/>
              <a:t>book</a:t>
            </a:r>
            <a:endParaRPr lang="pt-PT" dirty="0"/>
          </a:p>
        </p:txBody>
      </p:sp>
      <p:sp>
        <p:nvSpPr>
          <p:cNvPr id="5" name="Marcador de Posição do Texto 1">
            <a:extLst>
              <a:ext uri="{FF2B5EF4-FFF2-40B4-BE49-F238E27FC236}">
                <a16:creationId xmlns:a16="http://schemas.microsoft.com/office/drawing/2014/main" id="{09305168-B406-64C0-C96F-1D3F457FB2D4}"/>
              </a:ext>
            </a:extLst>
          </p:cNvPr>
          <p:cNvSpPr txBox="1">
            <a:spLocks/>
          </p:cNvSpPr>
          <p:nvPr/>
        </p:nvSpPr>
        <p:spPr>
          <a:xfrm>
            <a:off x="555624" y="4027170"/>
            <a:ext cx="4524376" cy="7843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Frutiger Next LT" panose="02000503080000020004" pitchFamily="50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82000"/>
                  </a:schemeClr>
                </a:solidFill>
                <a:latin typeface="Frutiger Next LT" panose="02000503080000020004" pitchFamily="50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82000"/>
                  </a:schemeClr>
                </a:solidFill>
                <a:latin typeface="Frutiger Next LT" panose="02000503080000020004" pitchFamily="50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Frutiger Next LT" panose="02000503080000020004" pitchFamily="50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Frutiger Next LT" panose="02000503080000020004" pitchFamily="50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dirty="0" err="1"/>
              <a:t>Smaller</a:t>
            </a:r>
            <a:r>
              <a:rPr lang="pt-PT" dirty="0"/>
              <a:t> box </a:t>
            </a:r>
            <a:r>
              <a:rPr lang="pt-PT" dirty="0" err="1"/>
              <a:t>size</a:t>
            </a:r>
            <a:endParaRPr lang="pt-PT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640C242E-DDE6-6270-1602-07BC0177B7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0160" y="1659890"/>
            <a:ext cx="4669262" cy="4384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092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exto 1">
            <a:extLst>
              <a:ext uri="{FF2B5EF4-FFF2-40B4-BE49-F238E27FC236}">
                <a16:creationId xmlns:a16="http://schemas.microsoft.com/office/drawing/2014/main" id="{BAB84E5D-E4F1-08BB-CC50-1DAB9FBBED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5624" y="2045970"/>
            <a:ext cx="4209416" cy="784336"/>
          </a:xfrm>
        </p:spPr>
        <p:txBody>
          <a:bodyPr>
            <a:normAutofit/>
          </a:bodyPr>
          <a:lstStyle/>
          <a:p>
            <a:r>
              <a:rPr lang="pt-PT" dirty="0" err="1"/>
              <a:t>From</a:t>
            </a:r>
            <a:r>
              <a:rPr lang="pt-PT" dirty="0"/>
              <a:t> B2B to B2C</a:t>
            </a: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2FBAA4FD-9B43-0DB3-C53B-856F9C687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30114"/>
            <a:ext cx="9784080" cy="784336"/>
          </a:xfrm>
        </p:spPr>
        <p:txBody>
          <a:bodyPr/>
          <a:lstStyle/>
          <a:p>
            <a:r>
              <a:rPr lang="pt-PT" dirty="0"/>
              <a:t>3. New </a:t>
            </a:r>
            <a:r>
              <a:rPr lang="pt-PT" dirty="0" err="1"/>
              <a:t>Logistics</a:t>
            </a:r>
            <a:r>
              <a:rPr lang="pt-PT" dirty="0"/>
              <a:t> </a:t>
            </a:r>
            <a:r>
              <a:rPr lang="pt-PT" dirty="0" err="1"/>
              <a:t>model</a:t>
            </a:r>
            <a:endParaRPr lang="pt-PT" dirty="0"/>
          </a:p>
        </p:txBody>
      </p:sp>
      <p:pic>
        <p:nvPicPr>
          <p:cNvPr id="7" name="Imagem 6" descr="Uma imagem com Gráficos, clipart, design gráfico, captura de ecrã&#10;&#10;Descrição gerada automaticamente">
            <a:extLst>
              <a:ext uri="{FF2B5EF4-FFF2-40B4-BE49-F238E27FC236}">
                <a16:creationId xmlns:a16="http://schemas.microsoft.com/office/drawing/2014/main" id="{D875BAEF-9838-FB4C-5AE7-5E750DE835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690" y="1101090"/>
            <a:ext cx="4812030" cy="481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9255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exto 1">
            <a:extLst>
              <a:ext uri="{FF2B5EF4-FFF2-40B4-BE49-F238E27FC236}">
                <a16:creationId xmlns:a16="http://schemas.microsoft.com/office/drawing/2014/main" id="{BAB84E5D-E4F1-08BB-CC50-1DAB9FBBED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5624" y="2045970"/>
            <a:ext cx="4209416" cy="784336"/>
          </a:xfrm>
        </p:spPr>
        <p:txBody>
          <a:bodyPr>
            <a:normAutofit/>
          </a:bodyPr>
          <a:lstStyle/>
          <a:p>
            <a:r>
              <a:rPr lang="pt-PT" dirty="0"/>
              <a:t>Online data</a:t>
            </a: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2FBAA4FD-9B43-0DB3-C53B-856F9C687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30114"/>
            <a:ext cx="9784080" cy="784336"/>
          </a:xfrm>
        </p:spPr>
        <p:txBody>
          <a:bodyPr/>
          <a:lstStyle/>
          <a:p>
            <a:r>
              <a:rPr lang="pt-PT" dirty="0"/>
              <a:t>4. New </a:t>
            </a:r>
            <a:r>
              <a:rPr lang="pt-PT" dirty="0" err="1"/>
              <a:t>Product</a:t>
            </a:r>
            <a:r>
              <a:rPr lang="pt-PT" dirty="0"/>
              <a:t> </a:t>
            </a:r>
            <a:r>
              <a:rPr lang="pt-PT" dirty="0" err="1"/>
              <a:t>Innovation</a:t>
            </a:r>
            <a:r>
              <a:rPr lang="pt-PT" dirty="0"/>
              <a:t> </a:t>
            </a:r>
            <a:r>
              <a:rPr lang="pt-PT" dirty="0" err="1"/>
              <a:t>Algorithm</a:t>
            </a:r>
            <a:endParaRPr lang="pt-PT" dirty="0"/>
          </a:p>
        </p:txBody>
      </p:sp>
      <p:sp>
        <p:nvSpPr>
          <p:cNvPr id="4" name="Marcador de Posição do Texto 1">
            <a:extLst>
              <a:ext uri="{FF2B5EF4-FFF2-40B4-BE49-F238E27FC236}">
                <a16:creationId xmlns:a16="http://schemas.microsoft.com/office/drawing/2014/main" id="{8F37BC77-ABA0-2EA3-983C-0C5C0E6BA1E0}"/>
              </a:ext>
            </a:extLst>
          </p:cNvPr>
          <p:cNvSpPr txBox="1">
            <a:spLocks/>
          </p:cNvSpPr>
          <p:nvPr/>
        </p:nvSpPr>
        <p:spPr>
          <a:xfrm>
            <a:off x="545464" y="2848610"/>
            <a:ext cx="4351656" cy="7843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Frutiger Next LT" panose="02000503080000020004" pitchFamily="50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82000"/>
                  </a:schemeClr>
                </a:solidFill>
                <a:latin typeface="Frutiger Next LT" panose="02000503080000020004" pitchFamily="50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82000"/>
                  </a:schemeClr>
                </a:solidFill>
                <a:latin typeface="Frutiger Next LT" panose="02000503080000020004" pitchFamily="50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Frutiger Next LT" panose="02000503080000020004" pitchFamily="50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Frutiger Next LT" panose="02000503080000020004" pitchFamily="50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dirty="0"/>
              <a:t>New </a:t>
            </a:r>
            <a:r>
              <a:rPr lang="pt-PT" dirty="0" err="1"/>
              <a:t>categories</a:t>
            </a:r>
            <a:endParaRPr lang="pt-PT" dirty="0"/>
          </a:p>
        </p:txBody>
      </p:sp>
      <p:pic>
        <p:nvPicPr>
          <p:cNvPr id="7" name="Imagem 6" descr="Uma imagem com desenho, arte, brinquedo&#10;&#10;Descrição gerada automaticamente">
            <a:extLst>
              <a:ext uri="{FF2B5EF4-FFF2-40B4-BE49-F238E27FC236}">
                <a16:creationId xmlns:a16="http://schemas.microsoft.com/office/drawing/2014/main" id="{CD7DD4B8-1D8A-1D54-02C3-3A338DF5F2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882" y="1554480"/>
            <a:ext cx="4582160" cy="458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725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59E7FA-746A-5B5C-FCD3-9B9518F14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6596" y="5668476"/>
            <a:ext cx="6754995" cy="646961"/>
          </a:xfrm>
        </p:spPr>
        <p:txBody>
          <a:bodyPr>
            <a:normAutofit/>
          </a:bodyPr>
          <a:lstStyle/>
          <a:p>
            <a:r>
              <a:rPr lang="en-US" sz="3400" dirty="0"/>
              <a:t>linkedin.com/in/filipevalmeida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6B4F5607-1B7D-8271-5419-FB1F59BB5646}"/>
              </a:ext>
            </a:extLst>
          </p:cNvPr>
          <p:cNvSpPr txBox="1">
            <a:spLocks/>
          </p:cNvSpPr>
          <p:nvPr/>
        </p:nvSpPr>
        <p:spPr>
          <a:xfrm>
            <a:off x="51392" y="4618019"/>
            <a:ext cx="4268358" cy="646961"/>
          </a:xfrm>
          <a:prstGeom prst="rect">
            <a:avLst/>
          </a:prstGeom>
        </p:spPr>
        <p:txBody>
          <a:bodyPr vert="horz" lIns="91440" tIns="45720" rIns="91440" bIns="45720" numCol="1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VAG Round" panose="040B7200000000000000" pitchFamily="82" charset="0"/>
                <a:ea typeface="+mj-ea"/>
                <a:cs typeface="+mj-cs"/>
              </a:defRPr>
            </a:lvl1pPr>
          </a:lstStyle>
          <a:p>
            <a:r>
              <a:rPr lang="en-US" sz="3400" dirty="0"/>
              <a:t>Filipe Almeida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191B617A-BC03-A5C3-E1E5-0310E8E2A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160" y="5569604"/>
            <a:ext cx="714356" cy="714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308973"/>
      </p:ext>
    </p:extLst>
  </p:cSld>
  <p:clrMapOvr>
    <a:masterClrMapping/>
  </p:clrMapOvr>
</p:sld>
</file>

<file path=ppt/theme/theme1.xml><?xml version="1.0" encoding="utf-8"?>
<a:theme xmlns:a="http://schemas.openxmlformats.org/drawingml/2006/main" name="Template Science4you - Escuro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Vidro Congelado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CAP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CAPA Escuro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4171</TotalTime>
  <Words>157</Words>
  <Application>Microsoft Office PowerPoint</Application>
  <PresentationFormat>Ecrã Panorâmico</PresentationFormat>
  <Paragraphs>23</Paragraphs>
  <Slides>8</Slides>
  <Notes>0</Notes>
  <HiddenSlides>0</HiddenSlides>
  <MMClips>1</MMClips>
  <ScaleCrop>false</ScaleCrop>
  <HeadingPairs>
    <vt:vector size="6" baseType="variant">
      <vt:variant>
        <vt:lpstr>Tipos de letra usados</vt:lpstr>
      </vt:variant>
      <vt:variant>
        <vt:i4>3</vt:i4>
      </vt:variant>
      <vt:variant>
        <vt:lpstr>Tema</vt:lpstr>
      </vt:variant>
      <vt:variant>
        <vt:i4>3</vt:i4>
      </vt:variant>
      <vt:variant>
        <vt:lpstr>Títulos dos diapositivos</vt:lpstr>
      </vt:variant>
      <vt:variant>
        <vt:i4>8</vt:i4>
      </vt:variant>
    </vt:vector>
  </HeadingPairs>
  <TitlesOfParts>
    <vt:vector size="14" baseType="lpstr">
      <vt:lpstr>Frutiger Next LT</vt:lpstr>
      <vt:lpstr>Arial</vt:lpstr>
      <vt:lpstr>VAG Round</vt:lpstr>
      <vt:lpstr>Template Science4you - Escuro</vt:lpstr>
      <vt:lpstr>CAPA</vt:lpstr>
      <vt:lpstr>CAPA Escuro</vt:lpstr>
      <vt:lpstr>Apresentação do PowerPoint</vt:lpstr>
      <vt:lpstr>Apresentação do PowerPoint</vt:lpstr>
      <vt:lpstr>Apresentação do PowerPoint</vt:lpstr>
      <vt:lpstr>1. More Geographies &amp; Sales Channels</vt:lpstr>
      <vt:lpstr>2. Online-Only Product</vt:lpstr>
      <vt:lpstr>3. New Logistics model</vt:lpstr>
      <vt:lpstr>4. New Product Innovation Algorithm</vt:lpstr>
      <vt:lpstr>linkedin.com/in/filipevalmeida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Marcos Rebelo</dc:creator>
  <cp:lastModifiedBy>Filipe Almeida</cp:lastModifiedBy>
  <cp:revision>34</cp:revision>
  <dcterms:created xsi:type="dcterms:W3CDTF">2024-03-14T14:07:22Z</dcterms:created>
  <dcterms:modified xsi:type="dcterms:W3CDTF">2024-07-01T00:57:48Z</dcterms:modified>
</cp:coreProperties>
</file>